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ceb47954394778" /><Relationship Type="http://schemas.openxmlformats.org/officeDocument/2006/relationships/extended-properties" Target="/docProps/app.xml" Id="Ra6ba0f2d8acc4c96" /><Relationship Type="http://schemas.openxmlformats.org/officeDocument/2006/relationships/officeDocument" Target="/ppt/presentation.xml" Id="R3524d85028d8489f" /></Relationships>
</file>

<file path=ppt/presentation.xml><?xml version="1.0" encoding="utf-8"?>
<p:presentation xmlns:p="http://schemas.openxmlformats.org/presentationml/2006/main">
  <p:sldMasterIdLst>
    <p:sldMasterId xmlns:r="http://schemas.openxmlformats.org/officeDocument/2006/relationships" id="2147483648" r:id="R1d0f0b03fcca4df4"/>
  </p:sldMasterIdLst>
  <p:notesMasterIdLst>
    <p:notesMasterId xmlns:r="http://schemas.openxmlformats.org/officeDocument/2006/relationships" r:id="R2f59b08fdd6c4bca"/>
  </p:notesMasterIdLst>
  <p:sldIdLst>
    <p:sldId xmlns:r="http://schemas.openxmlformats.org/officeDocument/2006/relationships" id="256" r:id="R955f6fb6e31040aa"/>
    <p:sldId xmlns:r="http://schemas.openxmlformats.org/officeDocument/2006/relationships" id="257" r:id="R7752fad96a5d410e"/>
    <p:sldId xmlns:r="http://schemas.openxmlformats.org/officeDocument/2006/relationships" id="258" r:id="Rec81fe2c214f4aed"/>
    <p:sldId xmlns:r="http://schemas.openxmlformats.org/officeDocument/2006/relationships" id="259" r:id="Ra0cb7d5393f34cd3"/>
    <p:sldId xmlns:r="http://schemas.openxmlformats.org/officeDocument/2006/relationships" id="260" r:id="Rb7df728cbc5f430f"/>
    <p:sldId xmlns:r="http://schemas.openxmlformats.org/officeDocument/2006/relationships" id="261" r:id="Rca5e27b2be674a20"/>
    <p:sldId xmlns:r="http://schemas.openxmlformats.org/officeDocument/2006/relationships" id="262" r:id="Rb21dd0ad19024761"/>
    <p:sldId xmlns:r="http://schemas.openxmlformats.org/officeDocument/2006/relationships" id="263" r:id="R0b55bd4b20a54d82"/>
    <p:sldId xmlns:r="http://schemas.openxmlformats.org/officeDocument/2006/relationships" id="264" r:id="Rdc4a655c86e847d6"/>
    <p:sldId xmlns:r="http://schemas.openxmlformats.org/officeDocument/2006/relationships" id="265" r:id="Re553235be9e54e00"/>
    <p:sldId xmlns:r="http://schemas.openxmlformats.org/officeDocument/2006/relationships" id="266" r:id="R855da38438274d2f"/>
    <p:sldId xmlns:r="http://schemas.openxmlformats.org/officeDocument/2006/relationships" id="267" r:id="Rb26c8865c081407c"/>
    <p:sldId xmlns:r="http://schemas.openxmlformats.org/officeDocument/2006/relationships" id="268" r:id="R1cfe390abc1d4695"/>
    <p:sldId xmlns:r="http://schemas.openxmlformats.org/officeDocument/2006/relationships" id="269" r:id="Ra4a1e6e7719a42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d1ec3ffe4d4b85" /><Relationship Type="http://schemas.openxmlformats.org/officeDocument/2006/relationships/slideMaster" Target="/ppt/slideMasters/slideMaster1.xml" Id="R1d0f0b03fcca4df4" /><Relationship Type="http://schemas.openxmlformats.org/officeDocument/2006/relationships/notesMaster" Target="/ppt/notesMasters/notesMaster1.xml" Id="R2f59b08fdd6c4bca" /><Relationship Type="http://schemas.openxmlformats.org/officeDocument/2006/relationships/presProps" Target="/ppt/presProps.xml" Id="R870181f8e0ba45e9" /><Relationship Type="http://schemas.openxmlformats.org/officeDocument/2006/relationships/tableStyles" Target="/ppt/tableStyles.xml" Id="R9c1df44f562f41d9" /><Relationship Type="http://schemas.openxmlformats.org/officeDocument/2006/relationships/slide" Target="/ppt/slides/slide1.xml" Id="R955f6fb6e31040aa" /><Relationship Type="http://schemas.openxmlformats.org/officeDocument/2006/relationships/slide" Target="/ppt/slides/slide2.xml" Id="R7752fad96a5d410e" /><Relationship Type="http://schemas.openxmlformats.org/officeDocument/2006/relationships/slide" Target="/ppt/slides/slide3.xml" Id="Rec81fe2c214f4aed" /><Relationship Type="http://schemas.openxmlformats.org/officeDocument/2006/relationships/slide" Target="/ppt/slides/slide4.xml" Id="Ra0cb7d5393f34cd3" /><Relationship Type="http://schemas.openxmlformats.org/officeDocument/2006/relationships/slide" Target="/ppt/slides/slide5.xml" Id="Rb7df728cbc5f430f" /><Relationship Type="http://schemas.openxmlformats.org/officeDocument/2006/relationships/slide" Target="/ppt/slides/slide6.xml" Id="Rca5e27b2be674a20" /><Relationship Type="http://schemas.openxmlformats.org/officeDocument/2006/relationships/slide" Target="/ppt/slides/slide7.xml" Id="Rb21dd0ad19024761" /><Relationship Type="http://schemas.openxmlformats.org/officeDocument/2006/relationships/slide" Target="/ppt/slides/slide8.xml" Id="R0b55bd4b20a54d82" /><Relationship Type="http://schemas.openxmlformats.org/officeDocument/2006/relationships/slide" Target="/ppt/slides/slide9.xml" Id="Rdc4a655c86e847d6" /><Relationship Type="http://schemas.openxmlformats.org/officeDocument/2006/relationships/slide" Target="/ppt/slides/slide10.xml" Id="Re553235be9e54e00" /><Relationship Type="http://schemas.openxmlformats.org/officeDocument/2006/relationships/slide" Target="/ppt/slides/slide11.xml" Id="R855da38438274d2f" /><Relationship Type="http://schemas.openxmlformats.org/officeDocument/2006/relationships/slide" Target="/ppt/slides/slide12.xml" Id="Rb26c8865c081407c" /><Relationship Type="http://schemas.openxmlformats.org/officeDocument/2006/relationships/slide" Target="/ppt/slides/slide13.xml" Id="R1cfe390abc1d4695" /><Relationship Type="http://schemas.openxmlformats.org/officeDocument/2006/relationships/slide" Target="/ppt/slides/slide14.xml" Id="Ra4a1e6e7719a42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4513a4d139147e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7ba5e784d045b3" /><Relationship Type="http://schemas.openxmlformats.org/officeDocument/2006/relationships/notesMaster" Target="/ppt/notesMasters/notesMaster1.xml" Id="Raf10d9110b9b47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e3926ce57e8410f" /><Relationship Type="http://schemas.openxmlformats.org/officeDocument/2006/relationships/notesMaster" Target="/ppt/notesMasters/notesMaster1.xml" Id="Rf9c5be37795e49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af3962fadb4b98" /><Relationship Type="http://schemas.openxmlformats.org/officeDocument/2006/relationships/notesMaster" Target="/ppt/notesMasters/notesMaster1.xml" Id="R815db9f643c3492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dacc0577424e4f" /><Relationship Type="http://schemas.openxmlformats.org/officeDocument/2006/relationships/notesMaster" Target="/ppt/notesMasters/notesMaster1.xml" Id="Rd1b26ac13a1d48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df2bd02ae344ec" /><Relationship Type="http://schemas.openxmlformats.org/officeDocument/2006/relationships/notesMaster" Target="/ppt/notesMasters/notesMaster1.xml" Id="Rd1cad472145242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4764908d924067" /><Relationship Type="http://schemas.openxmlformats.org/officeDocument/2006/relationships/notesMaster" Target="/ppt/notesMasters/notesMaster1.xml" Id="Rdc7fc8ebd84d45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3cea7aafbb44b7" /><Relationship Type="http://schemas.openxmlformats.org/officeDocument/2006/relationships/notesMaster" Target="/ppt/notesMasters/notesMaster1.xml" Id="R7ec6c6fef44b4e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ab4793d19f4d70" /><Relationship Type="http://schemas.openxmlformats.org/officeDocument/2006/relationships/notesMaster" Target="/ppt/notesMasters/notesMaster1.xml" Id="R5b7f3097a3fc404e" /></Relationships>
</file>

<file path=ppt/notesSlides/_rels/notesSlide9.xml.rels>&#65279;<?xml version="1.0" encoding="utf-8"?><Relationships xmlns="http://schemas.openxmlformats.org/package/2006/relationships"><Relationship Type="http://schemas.openxmlformats.org/officeDocument/2006/relationships/slide" Target="/ppt/slides/slide9.xml" Id="Rcd7aece6b04f41f8" /><Relationship Type="http://schemas.openxmlformats.org/officeDocument/2006/relationships/notesMaster" Target="/ppt/notesMasters/notesMaster1.xml" Id="Rbf3d9270840b416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55d75ad68e4c1f" /><Relationship Type="http://schemas.openxmlformats.org/officeDocument/2006/relationships/notesMaster" Target="/ppt/notesMasters/notesMaster1.xml" Id="Rc528f9013a8045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507c9c2cb564ab0" /><Relationship Type="http://schemas.openxmlformats.org/officeDocument/2006/relationships/notesMaster" Target="/ppt/notesMasters/notesMaster1.xml" Id="R2615ce36692a4e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75581883df4976" /><Relationship Type="http://schemas.openxmlformats.org/officeDocument/2006/relationships/notesMaster" Target="/ppt/notesMasters/notesMaster1.xml" Id="R68cca9e9d15d45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30f9a9924c42e8" /><Relationship Type="http://schemas.openxmlformats.org/officeDocument/2006/relationships/notesMaster" Target="/ppt/notesMasters/notesMaster1.xml" Id="R52121a0a82fb48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883ad4c4fb64bb9" /><Relationship Type="http://schemas.openxmlformats.org/officeDocument/2006/relationships/notesMaster" Target="/ppt/notesMasters/notesMaster1.xml" Id="R7714390014a049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 AI | 8차시 중 1차시</a:t>
            </a:r>
          </a:p>
          <a:p xmlns:a="http://schemas.openxmlformats.org/drawingml/2006/main">
            <a:r>
              <a:t>AI 가 처음이어도</a:t>
            </a:r>
          </a:p>
          <a:p xmlns:a="http://schemas.openxmlformats.org/drawingml/2006/main">
            <a:r>
              <a:t>? AI 가 정말 일을 도와줄까요 ?</a:t>
            </a:r>
          </a:p>
          <a:p xmlns:a="http://schemas.openxmlformats.org/drawingml/2006/main">
            <a:r>
              <a:t>괜찮습니다</a:t>
            </a:r>
          </a:p>
          <a:p xmlns:a="http://schemas.openxmlformats.org/drawingml/2006/main">
            <a:r>
              <a:t>먼저 질문해 보세요 .</a:t>
            </a:r>
          </a:p>
          <a:p xmlns:a="http://schemas.openxmlformats.org/drawingml/2006/main">
            <a:r>
              <a:t>답을 함께 고쳐 봅시다 !</a:t>
            </a:r>
          </a:p>
          <a:p xmlns:a="http://schemas.openxmlformats.org/drawingml/2006/main">
            <a:r>
              <a:t>AI, 도대체 무엇일까요 ?</a:t>
            </a:r>
          </a:p>
          <a:p xmlns:a="http://schemas.openxmlformats.org/drawingml/2006/main">
            <a:r>
              <a:t>쉽게 이해하고 · 직접 질문하고 · 안전하게 활용하기</a:t>
            </a:r>
          </a:p>
          <a:p xmlns:a="http://schemas.openxmlformats.org/drawingml/2006/main">
            <a:r>
              <a:t>50 분 · 입문자를 위한 실습형 연수</a:t>
            </a:r>
          </a:p>
          <a:p xmlns:a="http://schemas.openxmlformats.org/drawingml/2006/main">
            <a:r>
              <a:t/>
            </a:r>
          </a:p>
          <a:p xmlns:a="http://schemas.openxmlformats.org/drawingml/2006/main">
            <a:r>
              <a:t>삽화: © みふねたかし / いらすとや</a:t>
            </a:r>
          </a:p>
          <a:p xmlns:a="http://schemas.openxmlformats.org/drawingml/2006/main">
            <a:r>
              <a:t>https://www.irasutoya.com/2024/05/ai_0664472612.html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AI의 첫 출근 인사 / 약 30초</a:t>
            </a:r>
          </a:p>
          <a:p xmlns:a="http://schemas.openxmlformats.org/drawingml/2006/main">
            <a:r>
              <a:t/>
            </a:r>
          </a:p>
          <a:p xmlns:a="http://schemas.openxmlformats.org/drawingml/2006/main">
            <a:r>
              <a:t>진행자가 AI 신입의 목소리처럼 천천히 읽는다. “제 이름은 AI입니다. 오늘부터 입사하게 되었습니다. 잘부탁드립니다.” 잠시 멈추고 함께 가볍게 박수친다. 박수 참여는 자율로 한다.</a:t>
            </a:r>
          </a:p>
          <a:p xmlns:a="http://schemas.openxmlformats.org/drawingml/2006/main">
            <a:r>
              <a:t/>
            </a:r>
          </a:p>
          <a:p xmlns:a="http://schemas.openxmlformats.org/drawingml/2006/main">
            <a:r>
              <a:t>다음 장 연결: “신입 선생님, 어디서 오셨어요?” 다음 장에서 각 AI가 자기 개발사를 출신 훈련소에 빗대 소개한다.</a:t>
            </a:r>
          </a:p>
          <a:p xmlns:a="http://schemas.openxmlformats.org/drawingml/2006/main">
            <a:r>
              <a:t/>
            </a:r>
          </a:p>
          <a:p xmlns:a="http://schemas.openxmlformats.org/drawingml/2006/main">
            <a:r>
              <a:t>진행 참고: AI 신입은 강의를 위한 의인화 비유다. 실제 사람이나 자율적으로 판단하는 직원이라는 뜻은 아니다. 표지와 이 인사를 합해 도입 2분 안에서 진행한다.</a:t>
            </a:r>
          </a:p>
          <a:p xmlns:a="http://schemas.openxmlformats.org/drawingml/2006/main">
            <a:r>
              <a:t/>
            </a:r>
          </a:p>
          <a:p xmlns:a="http://schemas.openxmlformats.org/drawingml/2006/main">
            <a:r>
              <a:t>AI 캐릭터 삽화: © みふねたかし / いらすとや</a:t>
            </a:r>
          </a:p>
          <a:p xmlns:a="http://schemas.openxmlformats.org/drawingml/2006/main">
            <a:r>
              <a:t>https://www.irasutoya.com/2024/05/ai_0664472612.html</a:t>
            </a:r>
          </a:p>
          <a:p xmlns:a="http://schemas.openxmlformats.org/drawingml/2006/main">
            <a:r>
              <a:t>이용 조건: https://www.irasutoya.com/p/terms.html</a:t>
            </a:r>
          </a:p>
          <a:p xmlns:a="http://schemas.openxmlformats.org/drawingml/2006/main">
            <a:r>
              <a:t/>
            </a:r>
          </a:p>
          <a:p xmlns:a="http://schemas.openxmlformats.org/drawingml/2006/main">
            <a:r>
              <a:t>오른쪽 박수치는 성인 다섯 명: 이미지 생성으로 제작한 강의용 삽화. 실제 센터 직원의 사진이나 초상이 아니다.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신입의 출신 소개 / 약 2분</a:t>
            </a:r>
          </a:p>
          <a:p xmlns:a="http://schemas.openxmlformats.org/drawingml/2006/main">
            <a:r>
              <a:t/>
            </a:r>
          </a:p>
          <a:p xmlns:a="http://schemas.openxmlformats.org/drawingml/2006/main">
            <a:r>
              <a:t>진행자는 ‘어디서 오셨어요?’라고 묻고 AI 역할로 ‘저는 OpenAI 훈련소에서 온 ChatGPT입니다’라고 답한다. 이어 ‘저는 앤트로픽 훈련소에서 온 Claude입니다’, ‘저는 구글 훈련소에서 온 Gemini입니다’처럼 목소리를 바꿔 짧게 소개한다.</a:t>
            </a:r>
          </a:p>
          <a:p xmlns:a="http://schemas.openxmlformats.org/drawingml/2006/main">
            <a:r>
              <a:t/>
            </a:r>
          </a:p>
          <a:p xmlns:a="http://schemas.openxmlformats.org/drawingml/2006/main">
            <a:r>
              <a:t>훈련소는 개발사를 설명하기 위한 비유다. 이 강의장이나 선생님들의 연수 과정을 뜻하지 않는다. 실제로 학습시키는 대상은 기반 AI 모델이며, ChatGPT나 Claude 같은 서비스와 모델은 구별한다. 대화 중에 사용자가 매번 모델 자체를 재훈련한다는 뜻도 아니다.</a:t>
            </a:r>
          </a:p>
          <a:p xmlns:a="http://schemas.openxmlformats.org/drawingml/2006/main">
            <a:r>
              <a:t/>
            </a:r>
          </a:p>
          <a:p xmlns:a="http://schemas.openxmlformats.org/drawingml/2006/main">
            <a:r>
              <a:t>처음에는 OpenAI, 앤트로픽, 구글 세 출신만 짚는다. 나머지는 ‘이런 동료들도 있어요’라며 가볍게 보여 준다. 참가자가 모든 이름을 외우거나 모든 서비스에 가입할 필요는 없다. 누구를 써 봤는지 자율적으로 한두 명만 물어본다.</a:t>
            </a:r>
          </a:p>
          <a:p xmlns:a="http://schemas.openxmlformats.org/drawingml/2006/main">
            <a:r>
              <a:t/>
            </a:r>
          </a:p>
          <a:p xmlns:a="http://schemas.openxmlformats.org/drawingml/2006/main">
            <a:r>
              <a:t>서비스의 개발·운영 회사와 사용하는 기반 모델의 개발사가 항상 같은 것은 아니다. Microsoft Copilot과 Perplexity처럼 다른 개발사의 모델도 활용하는 서비스는 훈련소 직접 출신 명단과 구분해 하단에 소개한다. 자체 모델과 파트너 모델을 함께 제공하는 서비스도 있으므로 배타적인 일대일 관계로 설명하지 않는다.</a:t>
            </a:r>
          </a:p>
          <a:p xmlns:a="http://schemas.openxmlformats.org/drawingml/2006/main">
            <a:r>
              <a:t/>
            </a:r>
          </a:p>
          <a:p xmlns:a="http://schemas.openxmlformats.org/drawingml/2006/main">
            <a:r>
              <a:t>현재 운영 여부와 이름은 공식 페이지를 2026-10-20에 확인한 주요 예시다. 전 세계 모든 서비스를 빠짐없이 모은 목록은 아니며, 지역·계정·요금제에 따라 이용 가능 여부가 다르다. 개별 버전 번호나 최고 성능 순위는 다루지 않는다.</a:t>
            </a:r>
          </a:p>
          <a:p xmlns:a="http://schemas.openxmlformats.org/drawingml/2006/main">
            <a:r>
              <a:t/>
            </a:r>
          </a:p>
          <a:p xmlns:a="http://schemas.openxmlformats.org/drawingml/2006/main">
            <a:r>
              <a:t>현재 명칭에 주의한다. Mistral 공식 페이지는 Le Chat을 Vibe로 안내한다. Grok 공식 페이지는 현재 SpaceXSI 소속으로 안내하며 xAI 출신이라는 익숙한 이름과 함께 표시한다. Google Notebook의 현재 이름은 Gemini Notebook이다.</a:t>
            </a:r>
          </a:p>
          <a:p xmlns:a="http://schemas.openxmlformats.org/drawingml/2006/main">
            <a:r>
              <a:t/>
            </a:r>
          </a:p>
          <a:p xmlns:a="http://schemas.openxmlformats.org/drawingml/2006/main">
            <a:r>
              <a:t>다음 장 연결: ‘출신은 달라도 우리 센터에 온 신입들이라고 생각해 볼게요. 선생님이라면 어떤 첫 업무를 맡기고 싶으세요?’ 기존 짝 대화 활동으로 이어 간다.</a:t>
            </a:r>
          </a:p>
          <a:p xmlns:a="http://schemas.openxmlformats.org/drawingml/2006/main">
            <a:r>
              <a:t/>
            </a:r>
          </a:p>
          <a:p xmlns:a="http://schemas.openxmlformats.org/drawingml/2006/main">
            <a:r>
              <a:t>전체 50분 운영: 1~2장 표지·입사 인사 2분, 3장 출신 소개 2분, 4장 짝 활동 5분, 5~8장 개념 11분, 9~10장 요청·수정 12분, 11~12장 검토·개인정보 7분, 13장 실습 8분, 14장 정리 3분.</a:t>
            </a:r>
          </a:p>
          <a:p xmlns:a="http://schemas.openxmlformats.org/drawingml/2006/main">
            <a:r>
              <a:t/>
            </a:r>
          </a:p>
          <a:p xmlns:a="http://schemas.openxmlformats.org/drawingml/2006/main">
            <a:r>
              <a:t>개발사·서비스 공식 출처</a:t>
            </a:r>
          </a:p>
          <a:p xmlns:a="http://schemas.openxmlformats.org/drawingml/2006/main">
            <a:r>
              <a:t/>
            </a:r>
          </a:p>
          <a:p xmlns:a="http://schemas.openxmlformats.org/drawingml/2006/main">
            <a:r>
              <a:t>OpenAI: ChatGPT, Codex</a:t>
            </a:r>
          </a:p>
          <a:p xmlns:a="http://schemas.openxmlformats.org/drawingml/2006/main">
            <a:r>
              <a:t>https://learn.chatgpt.com/docs/use-chatgpt</a:t>
            </a:r>
          </a:p>
          <a:p xmlns:a="http://schemas.openxmlformats.org/drawingml/2006/main">
            <a:r>
              <a:t/>
            </a:r>
          </a:p>
          <a:p xmlns:a="http://schemas.openxmlformats.org/drawingml/2006/main">
            <a:r>
              <a:t>Anthropic: Claude</a:t>
            </a:r>
          </a:p>
          <a:p xmlns:a="http://schemas.openxmlformats.org/drawingml/2006/main">
            <a:r>
              <a:t>https://claude.com/product/overview</a:t>
            </a:r>
          </a:p>
          <a:p xmlns:a="http://schemas.openxmlformats.org/drawingml/2006/main">
            <a:r>
              <a:t/>
            </a:r>
          </a:p>
          <a:p xmlns:a="http://schemas.openxmlformats.org/drawingml/2006/main">
            <a:r>
              <a:t>Google: Gemini, Notebook, Flow</a:t>
            </a:r>
          </a:p>
          <a:p xmlns:a="http://schemas.openxmlformats.org/drawingml/2006/main">
            <a:r>
              <a:t>https://gemini.google/us/about/</a:t>
            </a:r>
          </a:p>
          <a:p xmlns:a="http://schemas.openxmlformats.org/drawingml/2006/main">
            <a:r>
              <a:t>https://notebook.google/</a:t>
            </a:r>
          </a:p>
          <a:p xmlns:a="http://schemas.openxmlformats.org/drawingml/2006/main">
            <a:r>
              <a:t>https://flow.google.com/</a:t>
            </a:r>
          </a:p>
          <a:p xmlns:a="http://schemas.openxmlformats.org/drawingml/2006/main">
            <a:r>
              <a:t>Notebook은 현재 공식명 Gemini Notebook을 줄인 표기다. 기존 NotebookLM 주소는 Notebook으로 연결된다.</a:t>
            </a:r>
          </a:p>
          <a:p xmlns:a="http://schemas.openxmlformats.org/drawingml/2006/main">
            <a:r>
              <a:t/>
            </a:r>
          </a:p>
          <a:p xmlns:a="http://schemas.openxmlformats.org/drawingml/2006/main">
            <a:r>
              <a:t>xAI / SpaceXSI: Grok</a:t>
            </a:r>
          </a:p>
          <a:p xmlns:a="http://schemas.openxmlformats.org/drawingml/2006/main">
            <a:r>
              <a:t>https://docs.x.ai/grok/overview</a:t>
            </a:r>
          </a:p>
          <a:p xmlns:a="http://schemas.openxmlformats.org/drawingml/2006/main">
            <a:r>
              <a:t/>
            </a:r>
          </a:p>
          <a:p xmlns:a="http://schemas.openxmlformats.org/drawingml/2006/main">
            <a:r>
              <a:t>Meta: Meta AI</a:t>
            </a:r>
          </a:p>
          <a:p xmlns:a="http://schemas.openxmlformats.org/drawingml/2006/main">
            <a:r>
              <a:t>https://about.fb.com/news/2026/06/new-ai-tools-to-help-you-make-things-happen-on-facebook/</a:t>
            </a:r>
          </a:p>
          <a:p xmlns:a="http://schemas.openxmlformats.org/drawingml/2006/main">
            <a:r>
              <a:t/>
            </a:r>
          </a:p>
          <a:p xmlns:a="http://schemas.openxmlformats.org/drawingml/2006/main">
            <a:r>
              <a:t>DeepSeek: DeepSeek</a:t>
            </a:r>
          </a:p>
          <a:p xmlns:a="http://schemas.openxmlformats.org/drawingml/2006/main">
            <a:r>
              <a:t>https://www.deepseek.com/</a:t>
            </a:r>
          </a:p>
          <a:p xmlns:a="http://schemas.openxmlformats.org/drawingml/2006/main">
            <a:r>
              <a:t/>
            </a:r>
          </a:p>
          <a:p xmlns:a="http://schemas.openxmlformats.org/drawingml/2006/main">
            <a:r>
              <a:t>Alibaba: Qwen Studio</a:t>
            </a:r>
          </a:p>
          <a:p xmlns:a="http://schemas.openxmlformats.org/drawingml/2006/main">
            <a:r>
              <a:t>https://qwen.ai/qwenchat</a:t>
            </a:r>
          </a:p>
          <a:p xmlns:a="http://schemas.openxmlformats.org/drawingml/2006/main">
            <a:r>
              <a:t>https://www.alibabacloud.com/en/solutions/generative-ai/qwen</a:t>
            </a:r>
          </a:p>
          <a:p xmlns:a="http://schemas.openxmlformats.org/drawingml/2006/main">
            <a:r>
              <a:t/>
            </a:r>
          </a:p>
          <a:p xmlns:a="http://schemas.openxmlformats.org/drawingml/2006/main">
            <a:r>
              <a:t>Moonshot AI: Kimi</a:t>
            </a:r>
          </a:p>
          <a:p xmlns:a="http://schemas.openxmlformats.org/drawingml/2006/main">
            <a:r>
              <a:t>https://www.moonshot.ai/</a:t>
            </a:r>
          </a:p>
          <a:p xmlns:a="http://schemas.openxmlformats.org/drawingml/2006/main">
            <a:r>
              <a:t>https://www.kimi.com/</a:t>
            </a:r>
          </a:p>
          <a:p xmlns:a="http://schemas.openxmlformats.org/drawingml/2006/main">
            <a:r>
              <a:t/>
            </a:r>
          </a:p>
          <a:p xmlns:a="http://schemas.openxmlformats.org/drawingml/2006/main">
            <a:r>
              <a:t>Z.ai: Z.ai</a:t>
            </a:r>
          </a:p>
          <a:p xmlns:a="http://schemas.openxmlformats.org/drawingml/2006/main">
            <a:r>
              <a:t>https://chat.z.ai/</a:t>
            </a:r>
          </a:p>
          <a:p xmlns:a="http://schemas.openxmlformats.org/drawingml/2006/main">
            <a:r>
              <a:t/>
            </a:r>
          </a:p>
          <a:p xmlns:a="http://schemas.openxmlformats.org/drawingml/2006/main">
            <a:r>
              <a:t>Mistral AI: Mistral Vibe (구 Le Chat)</a:t>
            </a:r>
          </a:p>
          <a:p xmlns:a="http://schemas.openxmlformats.org/drawingml/2006/main">
            <a:r>
              <a:t>https://mistral.ai/products/vibe/</a:t>
            </a:r>
          </a:p>
          <a:p xmlns:a="http://schemas.openxmlformats.org/drawingml/2006/main">
            <a:r>
              <a:t/>
            </a:r>
          </a:p>
          <a:p xmlns:a="http://schemas.openxmlformats.org/drawingml/2006/main">
            <a:r>
              <a:t>NAVER: CLOVA Studio</a:t>
            </a:r>
          </a:p>
          <a:p xmlns:a="http://schemas.openxmlformats.org/drawingml/2006/main">
            <a:r>
              <a:t>https://www.ncloud.com/product/aiService/clovaStudio</a:t>
            </a:r>
          </a:p>
          <a:p xmlns:a="http://schemas.openxmlformats.org/drawingml/2006/main">
            <a:r>
              <a:t>개발 플랫폼 CLOVA Studio를 예시로 든다. 소비자용 CLOVA X와 혼동하지 않는다.</a:t>
            </a:r>
          </a:p>
          <a:p xmlns:a="http://schemas.openxmlformats.org/drawingml/2006/main">
            <a:r>
              <a:t/>
            </a:r>
          </a:p>
          <a:p xmlns:a="http://schemas.openxmlformats.org/drawingml/2006/main">
            <a:r>
              <a:t>MiniMax: MiniMax Agent</a:t>
            </a:r>
          </a:p>
          <a:p xmlns:a="http://schemas.openxmlformats.org/drawingml/2006/main">
            <a:r>
              <a:t>https://www.minimax.io/</a:t>
            </a:r>
          </a:p>
          <a:p xmlns:a="http://schemas.openxmlformats.org/drawingml/2006/main">
            <a:r>
              <a:t>https://agent.minimax.io/</a:t>
            </a:r>
          </a:p>
          <a:p xmlns:a="http://schemas.openxmlformats.org/drawingml/2006/main">
            <a:r>
              <a:t/>
            </a:r>
          </a:p>
          <a:p xmlns:a="http://schemas.openxmlformats.org/drawingml/2006/main">
            <a:r>
              <a:t>Adobe: Firefly</a:t>
            </a:r>
          </a:p>
          <a:p xmlns:a="http://schemas.openxmlformats.org/drawingml/2006/main">
            <a:r>
              <a:t>https://www.adobe.com/products/firefly.html</a:t>
            </a:r>
          </a:p>
          <a:p xmlns:a="http://schemas.openxmlformats.org/drawingml/2006/main">
            <a:r>
              <a:t>Firefly 자체 모델의 개발사를 가리키는 비유다. Firefly 서비스에는 파트너 모델도 있다.</a:t>
            </a:r>
          </a:p>
          <a:p xmlns:a="http://schemas.openxmlformats.org/drawingml/2006/main">
            <a:r>
              <a:t/>
            </a:r>
          </a:p>
          <a:p xmlns:a="http://schemas.openxmlformats.org/drawingml/2006/main">
            <a:r>
              <a:t>Midjourney: Midjourney</a:t>
            </a:r>
          </a:p>
          <a:p xmlns:a="http://schemas.openxmlformats.org/drawingml/2006/main">
            <a:r>
              <a:t>https://www.midjourney.com/</a:t>
            </a:r>
          </a:p>
          <a:p xmlns:a="http://schemas.openxmlformats.org/drawingml/2006/main">
            <a:r>
              <a:t/>
            </a:r>
          </a:p>
          <a:p xmlns:a="http://schemas.openxmlformats.org/drawingml/2006/main">
            <a:r>
              <a:t>Runway: Runway</a:t>
            </a:r>
          </a:p>
          <a:p xmlns:a="http://schemas.openxmlformats.org/drawingml/2006/main">
            <a:r>
              <a:t>https://runway.com/</a:t>
            </a:r>
          </a:p>
          <a:p xmlns:a="http://schemas.openxmlformats.org/drawingml/2006/main">
            <a:r>
              <a:t/>
            </a:r>
          </a:p>
          <a:p xmlns:a="http://schemas.openxmlformats.org/drawingml/2006/main">
            <a:r>
              <a:t>Kuaishou: Kling AI</a:t>
            </a:r>
          </a:p>
          <a:p xmlns:a="http://schemas.openxmlformats.org/drawingml/2006/main">
            <a:r>
              <a:t>https://ir.kuaishou.com/news-releases/news-release-details/kuaishou-launches-full-beta-testing-kling-ai-global-users-0</a:t>
            </a:r>
          </a:p>
          <a:p xmlns:a="http://schemas.openxmlformats.org/drawingml/2006/main">
            <a:r>
              <a:t>https://kling.ai/app/</a:t>
            </a:r>
          </a:p>
          <a:p xmlns:a="http://schemas.openxmlformats.org/drawingml/2006/main">
            <a:r>
              <a:t/>
            </a:r>
          </a:p>
          <a:p xmlns:a="http://schemas.openxmlformats.org/drawingml/2006/main">
            <a:r>
              <a:t>Suno: Suno</a:t>
            </a:r>
          </a:p>
          <a:p xmlns:a="http://schemas.openxmlformats.org/drawingml/2006/main">
            <a:r>
              <a:t>https://suno.com/</a:t>
            </a:r>
          </a:p>
          <a:p xmlns:a="http://schemas.openxmlformats.org/drawingml/2006/main">
            <a:r>
              <a:t/>
            </a:r>
          </a:p>
          <a:p xmlns:a="http://schemas.openxmlformats.org/drawingml/2006/main">
            <a:r>
              <a:t>ElevenLabs: ElevenLabs</a:t>
            </a:r>
          </a:p>
          <a:p xmlns:a="http://schemas.openxmlformats.org/drawingml/2006/main">
            <a:r>
              <a:t>https://elevenlabs.io/</a:t>
            </a:r>
          </a:p>
          <a:p xmlns:a="http://schemas.openxmlformats.org/drawingml/2006/main">
            <a:r>
              <a:t/>
            </a:r>
          </a:p>
          <a:p xmlns:a="http://schemas.openxmlformats.org/drawingml/2006/main">
            <a:r>
              <a:t>여러 개발사의 모델을 제공하는 서비스 공식 출처</a:t>
            </a:r>
          </a:p>
          <a:p xmlns:a="http://schemas.openxmlformats.org/drawingml/2006/main">
            <a:r>
              <a:t/>
            </a:r>
          </a:p>
          <a:p xmlns:a="http://schemas.openxmlformats.org/drawingml/2006/main">
            <a:r>
              <a:t>https://www.microsoft.com/en-us/copilot/blog/2025/09/24/expanding-model-choice-in-microsoft-365-copilot/</a:t>
            </a:r>
          </a:p>
          <a:p xmlns:a="http://schemas.openxmlformats.org/drawingml/2006/main">
            <a:r>
              <a:t/>
            </a:r>
          </a:p>
          <a:p xmlns:a="http://schemas.openxmlformats.org/drawingml/2006/main">
            <a:r>
              <a:t>https://www.perplexity.ai/help-center/en/articles/11187416-which-perplexity-subscription-plan-is-right-for-you</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[아이스브레이킹] 우리 센터에 AI 신입이 온다면? / 총 5분</a:t>
            </a:r>
          </a:p>
          <a:p xmlns:a="http://schemas.openxmlformats.org/drawingml/2006/main">
            <a:r>
              <a:t/>
            </a:r>
          </a:p>
          <a:p xmlns:a="http://schemas.openxmlformats.org/drawingml/2006/main">
            <a:r>
              <a:t>목적: AI 경험과 관계없이 서로의 담당 업무를 알고, 오늘 배울 내용을 자신의 업무와 연결한다. 남해SOC꿈나눔센터 등 청소년수련관 실무 상황을 가정한 창작 활동이다. 실제 센터의 사업 목록을 단정하지 않는다.</a:t>
            </a:r>
          </a:p>
          <a:p xmlns:a="http://schemas.openxmlformats.org/drawingml/2006/main">
            <a:r>
              <a:t/>
            </a:r>
          </a:p>
          <a:p xmlns:a="http://schemas.openxmlformats.org/drawingml/2006/main">
            <a:r>
              <a:t>준비: 추가 준비물, 앱 실행, 계정 가입 없이 진행한다. 자리에 앉은 채 옆 사람과 짝을 만든다. 홀수이면 3인조로 구성하고 각자 30초씩 말한다. 말하기가 부담스러우면 듣기 또는 메모만 해도 된다.</a:t>
            </a:r>
          </a:p>
          <a:p xmlns:a="http://schemas.openxmlformats.org/drawingml/2006/main">
            <a:r>
              <a:t/>
            </a:r>
          </a:p>
          <a:p xmlns:a="http://schemas.openxmlformats.org/drawingml/2006/main">
            <a:r>
              <a:t>0:00~0:30 / 진행자 안내: ‘오늘 우리 센터에 AI 신입이 왔다고 상상해 볼게요. 이 신입에게 딱 한 가지를 부탁한다면 무엇일까요? AI를 써 본 경험이나 정답은 필요 없습니다. 화면의 예시 또는 본인 업무 중 하나를 골라 주세요.’</a:t>
            </a:r>
          </a:p>
          <a:p xmlns:a="http://schemas.openxmlformats.org/drawingml/2006/main">
            <a:r>
              <a:t/>
            </a:r>
          </a:p>
          <a:p xmlns:a="http://schemas.openxmlformats.org/drawingml/2006/main">
            <a:r>
              <a:t>0:30~1:00 / 혼자 고르기 30초: 참가자 모집, 활동 아이디어, 행사 준비 가운데 하나 또는 다른 반복 업무를 떠올린다. 이름, 연락처, 상담 기록 등 실제 청소년의 개인정보나 민감한 사례는 말하지 않는다.</a:t>
            </a:r>
          </a:p>
          <a:p xmlns:a="http://schemas.openxmlformats.org/drawingml/2006/main">
            <a:r>
              <a:t/>
            </a:r>
          </a:p>
          <a:p xmlns:a="http://schemas.openxmlformats.org/drawingml/2006/main">
            <a:r>
              <a:t>1:00~2:30 / 짝과 대화 90초: 먼저 담당 업무를 한마디로 소개한다. 한 사람당 45초씩 ‘저는 ___ 담당, AI에게 ___을 부탁하고 싶어요. 그 일이 줄면 ___에 시간을 더 쓰고 싶어요’라고 말한다. 듣는 사람은 ‘저도 공감해요’ 또는 ‘그중 어떤 부분이 가장 번거로워요?’로 반응한다. AI 활용 경험을 평가하거나 비교하지 않는다.</a:t>
            </a:r>
          </a:p>
          <a:p xmlns:a="http://schemas.openxmlformats.org/drawingml/2006/main">
            <a:r>
              <a:t/>
            </a:r>
          </a:p>
          <a:p xmlns:a="http://schemas.openxmlformats.org/drawingml/2006/main">
            <a:r>
              <a:t>2:30~4:00 / 희망 2팀 소개 90초: 짝의 동의를 받고 한 팀당 약 30초씩 서로의 부탁을 소개한다. ‘옆 선생님은 ___을 부탁하고 싶다고 하셨어요.’ 진행자는 30초 동안 공통된 어려움을 짚어 준다. 발표는 강제하지 않는다. 희망자가 없으면 진행자가 ‘체험 행사 준비물 초안’ 예시를 소개하고 공감하는 분만 가볍게 손을 들어 달라고 한다.</a:t>
            </a:r>
          </a:p>
          <a:p xmlns:a="http://schemas.openxmlformats.org/drawingml/2006/main">
            <a:r>
              <a:t/>
            </a:r>
          </a:p>
          <a:p xmlns:a="http://schemas.openxmlformats.org/drawingml/2006/main">
            <a:r>
              <a:t>4:00~5:00 / 다음 내용 연결 60초: ‘업무를 줄여 청소년과 만나는 시간을 늘리고 싶다는 바람이 있네요. AI가 초안을 만들도록 부탁하는 방법을 함께 배워 보겠습니다. 실제 일정과 준비물, 안전 사항을 확인하는 책임은 우리에게 남아 있습니다.’ 참가자가 말한 예시 하나를 뒤의 첫 요청 실습에서도 다시 활용한다.</a:t>
            </a:r>
          </a:p>
          <a:p xmlns:a="http://schemas.openxmlformats.org/drawingml/2006/main">
            <a:r>
              <a:t/>
            </a:r>
          </a:p>
          <a:p xmlns:a="http://schemas.openxmlformats.org/drawingml/2006/main">
            <a:r>
              <a:t>시간 운영: 기존 시작 질문을 이 활동으로 대체한다. 별도 순서를 추가하지 않고 도입에 5분을 배정한다. 전체 50분 기준 권장 배분은 1~2장 표지·입사 인사 2분, 3장 출신 소개 2분, 이 활동 5분, 5~8장 개념 11분, 9~10장 요청·수정 12분, 11~12장 검토·개인정보 7분, 13장 실습 8분, 14장 정리 3분이다.</a:t>
            </a:r>
          </a:p>
          <a:p xmlns:a="http://schemas.openxmlformats.org/drawingml/2006/main">
            <a:r>
              <a:t/>
            </a:r>
          </a:p>
          <a:p xmlns:a="http://schemas.openxmlformats.org/drawingml/2006/main">
            <a:r>
              <a:t>다음 장 전환: ‘방금 부탁한 안내문이나 아이디어의 첫 초안을 만들어 주는 AI를 생성형 AI라고 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핵심 개념</a:t>
            </a:r>
          </a:p>
          <a:p xmlns:a="http://schemas.openxmlformats.org/drawingml/2006/main">
            <a:r>
              <a:t>생성형 AI 는 ‘새로운 초안’을 만드는 도구입니다</a:t>
            </a:r>
          </a:p>
          <a:p xmlns:a="http://schemas.openxmlformats.org/drawingml/2006/main">
            <a:r>
              <a:t>우리가 입력한 글이나 질문을 바탕으로 답변 , 글 , 아이디어 등을 만듭니다 .</a:t>
            </a:r>
          </a:p>
          <a:p xmlns:a="http://schemas.openxmlformats.org/drawingml/2006/main">
            <a:r>
              <a:t>1 2 3</a:t>
            </a:r>
          </a:p>
          <a:p xmlns:a="http://schemas.openxmlformats.org/drawingml/2006/main">
            <a:r>
              <a:t>→ →</a:t>
            </a:r>
          </a:p>
          <a:p xmlns:a="http://schemas.openxmlformats.org/drawingml/2006/main">
            <a:r>
              <a:t>내가 질문해요 AI 가 내용을 만들어요 내가 확인하고 고쳐요</a:t>
            </a:r>
          </a:p>
          <a:p xmlns:a="http://schemas.openxmlformats.org/drawingml/2006/main">
            <a:r>
              <a:t>목적 · 상황 · 조건 문장 · 아이디어 · 표 사실 · 표현 · 적합성</a:t>
            </a:r>
          </a:p>
          <a:p xmlns:a="http://schemas.openxmlformats.org/drawingml/2006/main">
            <a:r>
              <a:t>기억할 한 문장 : AI 의 답변은 완성본이 아니라 출발점입니다 .</a:t>
            </a:r>
          </a:p>
          <a:p xmlns:a="http://schemas.openxmlformats.org/drawingml/2006/main">
            <a:r>
              <a:t>선생님을 위한 AI 첫걸음 · 1차시 03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개념 비교</a:t>
            </a:r>
          </a:p>
          <a:p xmlns:a="http://schemas.openxmlformats.org/drawingml/2006/main">
            <a:r>
              <a:t>우리가 알던 AI 와 생성형 AI 는 이렇게 달라요</a:t>
            </a:r>
          </a:p>
          <a:p xmlns:a="http://schemas.openxmlformats.org/drawingml/2006/main">
            <a:r>
              <a:t>둘 다 AI 입니다 . 특히 생성형 AI 는 말과 자료를 만들어 주는 데 강점이 있습니다 .</a:t>
            </a:r>
          </a:p>
          <a:p xmlns:a="http://schemas.openxmlformats.org/drawingml/2006/main">
            <a:r>
              <a:t>익숙한 AI 생성형 AI</a:t>
            </a:r>
          </a:p>
          <a:p xmlns:a="http://schemas.openxmlformats.org/drawingml/2006/main">
            <a:r>
              <a:t>분류하고 · 추천하고 · 인식하기 새로 쓰고 · 그려 보고 · 고쳐 쓰기</a:t>
            </a:r>
          </a:p>
          <a:p xmlns:a="http://schemas.openxmlformats.org/drawingml/2006/main">
            <a:r>
              <a:t>영상 추천 안내문 초안</a:t>
            </a:r>
          </a:p>
          <a:p xmlns:a="http://schemas.openxmlformats.org/drawingml/2006/main">
            <a:r>
              <a:t>음성 인식 수업 아이디어</a:t>
            </a:r>
          </a:p>
          <a:p xmlns:a="http://schemas.openxmlformats.org/drawingml/2006/main">
            <a:r>
              <a:t>스팸 분류 학습자료 초안</a:t>
            </a:r>
          </a:p>
          <a:p xmlns:a="http://schemas.openxmlformats.org/drawingml/2006/main">
            <a:r>
              <a:t>※ 일부 서비스는 검색과 생성 기능을 함께 제공합니다 .</a:t>
            </a:r>
          </a:p>
          <a:p xmlns:a="http://schemas.openxmlformats.org/drawingml/2006/main">
            <a:r>
              <a:t>선생님을 위한 AI 첫걸음 · 1차시 04 / 12</a:t>
            </a:r>
          </a:p>
          <a:p xmlns:a="http://schemas.openxmlformats.org/drawingml/2006/main">
            <a:r>
              <a:t/>
            </a:r>
          </a:p>
          <a:p xmlns:a="http://schemas.openxmlformats.org/drawingml/2006/main">
            <a:r>
              <a:t>삽화: © みふねたかし / いらすとや</a:t>
            </a:r>
          </a:p>
          <a:p xmlns:a="http://schemas.openxmlformats.org/drawingml/2006/main">
            <a:r>
              <a:t>https://www.irasutoya.com/2024/12/ai.html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비교하기</a:t>
            </a:r>
          </a:p>
          <a:p xmlns:a="http://schemas.openxmlformats.org/drawingml/2006/main">
            <a:r>
              <a:t>검색은 자료를 찾고 , AI 대화는 초안을 만듭니다</a:t>
            </a:r>
          </a:p>
          <a:p xmlns:a="http://schemas.openxmlformats.org/drawingml/2006/main">
            <a:r>
              <a:t>작업 목적에 따라 둘 다 활용하세요 .</a:t>
            </a:r>
          </a:p>
          <a:p xmlns:a="http://schemas.openxmlformats.org/drawingml/2006/main">
            <a:r>
              <a:t>🔎 검색이 특히 유용할 때 ✦ AI 대화가 특히 유용할 때</a:t>
            </a:r>
          </a:p>
          <a:p xmlns:a="http://schemas.openxmlformats.org/drawingml/2006/main">
            <a:r>
              <a:t>“우리 교육청의 최신 지침은 ?” “학생 안내문 초안을 써 줘 .”</a:t>
            </a:r>
          </a:p>
          <a:p xmlns:a="http://schemas.openxmlformats.org/drawingml/2006/main">
            <a:r>
              <a:t>→ 공식 홈페이지와 원문을 찾아 확인 → 문장을 만든 뒤 교사가 직접 검토</a:t>
            </a:r>
          </a:p>
          <a:p xmlns:a="http://schemas.openxmlformats.org/drawingml/2006/main">
            <a:r>
              <a:t>근거 · 날짜 · 출처 확인 표현 · 구조 · 아이디어 다듬기</a:t>
            </a:r>
          </a:p>
          <a:p xmlns:a="http://schemas.openxmlformats.org/drawingml/2006/main">
            <a:r>
              <a:t>선생님을 위한 AI 첫걸음 · 1차시 05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활용 장면</a:t>
            </a:r>
          </a:p>
          <a:p xmlns:a="http://schemas.openxmlformats.org/drawingml/2006/main">
            <a:r>
              <a:t>선생님이 바로 쓸 수 있는 활용법 세 가지</a:t>
            </a:r>
          </a:p>
          <a:p xmlns:a="http://schemas.openxmlformats.org/drawingml/2006/main">
            <a:r>
              <a:t>거창한 프로젝트가 아니라 , 작고 반복되는 일부터 시작해도 됩니다 .</a:t>
            </a:r>
          </a:p>
          <a:p xmlns:a="http://schemas.openxmlformats.org/drawingml/2006/main">
            <a:r>
              <a:t>✎ ✦ ✓</a:t>
            </a:r>
          </a:p>
          <a:p xmlns:a="http://schemas.openxmlformats.org/drawingml/2006/main">
            <a:r>
              <a:t>글을 다듬기 아이디어 얻기 초안 만들기</a:t>
            </a:r>
          </a:p>
          <a:p xmlns:a="http://schemas.openxmlformats.org/drawingml/2006/main">
            <a:r>
              <a:t>“이 안내문을 학생들이 “고 1 수업 도입 활동을 “학습목표에 맞는</a:t>
            </a:r>
          </a:p>
          <a:p xmlns:a="http://schemas.openxmlformats.org/drawingml/2006/main">
            <a:r>
              <a:t>이해하기 쉽게 고쳐 줘 .” 5 가지 추천해 줘 .” 형성평가 3 문항 써 줘 .”</a:t>
            </a:r>
          </a:p>
          <a:p xmlns:a="http://schemas.openxmlformats.org/drawingml/2006/main">
            <a:r>
              <a:t>오늘은 가장 쉬운 ‘안내문 초안 만들기’부터 해봅니다 .</a:t>
            </a:r>
          </a:p>
          <a:p xmlns:a="http://schemas.openxmlformats.org/drawingml/2006/main">
            <a:r>
              <a:t>선생님을 위한 AI 첫걸음 · 1차시 06 / 12</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시범 따라보기</a:t>
            </a:r>
          </a:p>
          <a:p xmlns:a="http://schemas.openxmlformats.org/drawingml/2006/main">
            <a:r>
              <a:t>질문 한 문장으로 안내문을 만들어 봅시다</a:t>
            </a:r>
          </a:p>
          <a:p xmlns:a="http://schemas.openxmlformats.org/drawingml/2006/main">
            <a:r>
              <a:t>강사가 먼저 보여준 뒤 , 그대로 입력해 보세요 .</a:t>
            </a:r>
          </a:p>
          <a:p xmlns:a="http://schemas.openxmlformats.org/drawingml/2006/main">
            <a:r>
              <a:t>복사해서 입력해 보세요</a:t>
            </a:r>
          </a:p>
          <a:p xmlns:a="http://schemas.openxmlformats.org/drawingml/2006/main">
            <a:r>
              <a:t>시범에서 볼 점</a:t>
            </a:r>
          </a:p>
          <a:p xmlns:a="http://schemas.openxmlformats.org/drawingml/2006/main">
            <a:r>
              <a:t>고등학생에게 학교 축제 준비물</a:t>
            </a:r>
          </a:p>
          <a:p xmlns:a="http://schemas.openxmlformats.org/drawingml/2006/main">
            <a:r>
              <a:t>안내문을 써 줘 .</a:t>
            </a:r>
          </a:p>
          <a:p xmlns:a="http://schemas.openxmlformats.org/drawingml/2006/main">
            <a:r>
              <a:t>무엇을 ? 안내문</a:t>
            </a:r>
          </a:p>
          <a:p xmlns:a="http://schemas.openxmlformats.org/drawingml/2006/main">
            <a:r>
              <a:t>준비물은 필기구와 개인 물병이야 .</a:t>
            </a:r>
          </a:p>
          <a:p xmlns:a="http://schemas.openxmlformats.org/drawingml/2006/main">
            <a:r>
              <a:t>누구에게 ? 고등학생</a:t>
            </a:r>
          </a:p>
          <a:p xmlns:a="http://schemas.openxmlformats.org/drawingml/2006/main">
            <a:r>
              <a:t>다정한 말투로 4 문장 안에 써 줘 .</a:t>
            </a:r>
          </a:p>
          <a:p xmlns:a="http://schemas.openxmlformats.org/drawingml/2006/main">
            <a:r>
              <a:t>어떻게 ? 4 문장 · 다정하게</a:t>
            </a:r>
          </a:p>
          <a:p xmlns:a="http://schemas.openxmlformats.org/drawingml/2006/main">
            <a:r>
              <a:t>정해진 답변이 나오는 것은 아닙니다. 중요한 것은 질문의 조건입니다.</a:t>
            </a:r>
          </a:p>
          <a:p xmlns:a="http://schemas.openxmlformats.org/drawingml/2006/main">
            <a:r>
              <a:t>선생님을 위한 AI 첫걸음 · 1차시 07 / 12</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시범 따라보기</a:t>
            </a:r>
          </a:p>
          <a:p xmlns:a="http://schemas.openxmlformats.org/drawingml/2006/main">
            <a:r>
              <a:t>원하는 답이 아니면 이어서 부탁하면 됩니다</a:t>
            </a:r>
          </a:p>
          <a:p xmlns:a="http://schemas.openxmlformats.org/drawingml/2006/main">
            <a:r>
              <a:t>처음부터 완벽한 질문을 만들 필요는 없습니다 .</a:t>
            </a:r>
          </a:p>
          <a:p xmlns:a="http://schemas.openxmlformats.org/drawingml/2006/main">
            <a:r>
              <a:t>1 처음 질문 : “ 학교 축제 안내문 써 줘 .”</a:t>
            </a:r>
          </a:p>
          <a:p xmlns:a="http://schemas.openxmlformats.org/drawingml/2006/main">
            <a:r>
              <a:t>2 “좀 더 짧고 명확하게 고쳐 줘 .”</a:t>
            </a:r>
          </a:p>
          <a:p xmlns:a="http://schemas.openxmlformats.org/drawingml/2006/main">
            <a:r>
              <a:t>3 “학생들이 친근하게 느낄 말투로 바꿔 줘 .”</a:t>
            </a:r>
          </a:p>
          <a:p xmlns:a="http://schemas.openxmlformats.org/drawingml/2006/main">
            <a:r>
              <a:t>4 “핵심 준비물은 글머리표로 정리해 줘 .”</a:t>
            </a:r>
          </a:p>
          <a:p xmlns:a="http://schemas.openxmlformats.org/drawingml/2006/main">
            <a:r>
              <a:t>선생님을 위한 AI 첫걸음 · 1차시 08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꼭 기억하기</a:t>
            </a:r>
          </a:p>
          <a:p xmlns:a="http://schemas.openxmlformats.org/drawingml/2006/main">
            <a:r>
              <a:t>AI 는 자신 있게 틀린 답을 할 수도 있습니다</a:t>
            </a:r>
          </a:p>
          <a:p xmlns:a="http://schemas.openxmlformats.org/drawingml/2006/main">
            <a:r>
              <a:t>그럴듯한 문장이라는 이유만으로 사실이라고 판단하면 안 됩니다 .</a:t>
            </a:r>
          </a:p>
          <a:p xmlns:a="http://schemas.openxmlformats.org/drawingml/2006/main">
            <a:r>
              <a:t>AI에게 이렇게 물으면?</a:t>
            </a:r>
          </a:p>
          <a:p xmlns:a="http://schemas.openxmlformats.org/drawingml/2006/main">
            <a:r>
              <a:t>이럴 때는 ?</a:t>
            </a:r>
          </a:p>
          <a:p xmlns:a="http://schemas.openxmlformats.org/drawingml/2006/main">
            <a:r>
              <a:t>“우리 학교의 내년도</a:t>
            </a:r>
          </a:p>
          <a:p xmlns:a="http://schemas.openxmlformats.org/drawingml/2006/main">
            <a:r>
              <a:t>축제 날짜는 언제야 ?”</a:t>
            </a:r>
          </a:p>
          <a:p xmlns:a="http://schemas.openxmlformats.org/drawingml/2006/main">
            <a:r>
              <a:t>학교 공지 확인</a:t>
            </a:r>
          </a:p>
          <a:p xmlns:a="http://schemas.openxmlformats.org/drawingml/2006/main">
            <a:r>
              <a:t>담당자에게 확인</a:t>
            </a:r>
          </a:p>
          <a:p xmlns:a="http://schemas.openxmlformats.org/drawingml/2006/main">
            <a:r>
              <a:t>공식 자료로 검증</a:t>
            </a:r>
          </a:p>
          <a:p xmlns:a="http://schemas.openxmlformats.org/drawingml/2006/main">
            <a:r>
              <a:t>AI 가 모르는 날짜를 임의로</a:t>
            </a:r>
          </a:p>
          <a:p xmlns:a="http://schemas.openxmlformats.org/drawingml/2006/main">
            <a:r>
              <a:t>답할 수도 있습니다 .</a:t>
            </a:r>
          </a:p>
          <a:p xmlns:a="http://schemas.openxmlformats.org/drawingml/2006/main">
            <a:r>
              <a:t>선생님을 위한 AI 첫걸음 · 1차시 09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안전한 사용</a:t>
            </a:r>
          </a:p>
          <a:p xmlns:a="http://schemas.openxmlformats.org/drawingml/2006/main">
            <a:r>
              <a:t>AI 에게 넣기 전에 3 가지만 확인하세요</a:t>
            </a:r>
          </a:p>
          <a:p xmlns:a="http://schemas.openxmlformats.org/drawingml/2006/main">
            <a:r>
              <a:t>학생 정보와 학교 내부 자료를 다룰 때는 특히 조심해야 합니다 .</a:t>
            </a:r>
          </a:p>
          <a:p xmlns:a="http://schemas.openxmlformats.org/drawingml/2006/main">
            <a:r>
              <a:t>1 2 3</a:t>
            </a:r>
          </a:p>
          <a:p xmlns:a="http://schemas.openxmlformats.org/drawingml/2006/main">
            <a:r>
              <a:t>개인정보는 제외 가상 사례로 연습 최종 판단은 교사</a:t>
            </a:r>
          </a:p>
          <a:p xmlns:a="http://schemas.openxmlformats.org/drawingml/2006/main">
            <a:r>
              <a:t>학생 이름 , 성적 , 연락처 , 실제 학생 대신 ‘학생 A’ 사실 · 표현 · 학교 지침을</a:t>
            </a:r>
          </a:p>
          <a:p xmlns:a="http://schemas.openxmlformats.org/drawingml/2006/main">
            <a:r>
              <a:t>상담내용은 입력하지 않기 같은 가상의 정보 사용 사람이 직접 확인하기</a:t>
            </a:r>
          </a:p>
          <a:p xmlns:a="http://schemas.openxmlformats.org/drawingml/2006/main">
            <a:r>
              <a:t>실습에서는 학교 비공개 자료와 실제 학생 정보를 입력하지 않습니다 .</a:t>
            </a:r>
          </a:p>
          <a:p xmlns:a="http://schemas.openxmlformats.org/drawingml/2006/main">
            <a:r>
              <a:t>선생님을 위한 AI 첫걸음 · 1차시 10 / 12</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직접 해보기</a:t>
            </a:r>
          </a:p>
          <a:p xmlns:a="http://schemas.openxmlformats.org/drawingml/2006/main">
            <a:r>
              <a:t>이제 선생님 차례 ! 질문 세 개를 해봅시다</a:t>
            </a:r>
          </a:p>
          <a:p xmlns:a="http://schemas.openxmlformats.org/drawingml/2006/main">
            <a:r>
              <a:t>마음에 드는 답이 나오지 않으면 한 번 더 고쳐 달라고 요청해 보세요 .</a:t>
            </a:r>
          </a:p>
          <a:p xmlns:a="http://schemas.openxmlformats.org/drawingml/2006/main">
            <a:r>
              <a:t>질문 ①</a:t>
            </a:r>
          </a:p>
          <a:p xmlns:a="http://schemas.openxmlformats.org/drawingml/2006/main">
            <a:r>
              <a:t>“중간고사 전 학생들에게 보낼 짧은 격려 메시지 3 개 써 줘 .”</a:t>
            </a:r>
          </a:p>
          <a:p xmlns:a="http://schemas.openxmlformats.org/drawingml/2006/main">
            <a:r>
              <a:t>질문 ②</a:t>
            </a:r>
          </a:p>
          <a:p xmlns:a="http://schemas.openxmlformats.org/drawingml/2006/main">
            <a:r>
              <a:t>“고등학생이 이해하기 쉬운 ‘협력’의 뜻을 예시와 함께 설명해 줘 .”</a:t>
            </a:r>
          </a:p>
          <a:p xmlns:a="http://schemas.openxmlformats.org/drawingml/2006/main">
            <a:r>
              <a:t>질문 ③</a:t>
            </a:r>
          </a:p>
          <a:p xmlns:a="http://schemas.openxmlformats.org/drawingml/2006/main">
            <a:r>
              <a:t>“고등학교 첫 수업에서 사용할 아이스브레이킹 질문 5 개 알려 줘 .”</a:t>
            </a:r>
          </a:p>
          <a:p xmlns:a="http://schemas.openxmlformats.org/drawingml/2006/main">
            <a:r>
              <a:t>기록하기 : 가장 좋았던 답 1 개 + 이상했던 답 1 개 + 고쳐 달라고 한 말 1 개</a:t>
            </a:r>
          </a:p>
          <a:p xmlns:a="http://schemas.openxmlformats.org/drawingml/2006/main">
            <a:r>
              <a:t>선생님을 위한 AI 첫걸음 · 1차시 11 / 12</a:t>
            </a:r>
          </a:p>
          <a:p xmlns:a="http://schemas.openxmlformats.org/drawingml/2006/main">
            <a:r>
              <a:t/>
            </a:r>
          </a:p>
          <a:p xmlns:a="http://schemas.openxmlformats.org/drawingml/2006/main">
            <a:r>
              <a:t>삽화: © みふねたかし / いらすとや</a:t>
            </a:r>
          </a:p>
          <a:p xmlns:a="http://schemas.openxmlformats.org/drawingml/2006/main">
            <a:r>
              <a:t>https://www.irasutoya.com/2020/04/blog-post_598.html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오늘의 한 문장</a:t>
            </a:r>
          </a:p>
          <a:p xmlns:a="http://schemas.openxmlformats.org/drawingml/2006/main">
            <a:r>
              <a:t>AI 는 도와주는 도구 ,</a:t>
            </a:r>
          </a:p>
          <a:p xmlns:a="http://schemas.openxmlformats.org/drawingml/2006/main">
            <a:r>
              <a:t>판단은 선생님의 몫</a:t>
            </a:r>
          </a:p>
          <a:p xmlns:a="http://schemas.openxmlformats.org/drawingml/2006/main">
            <a:r>
              <a:t>01 AI 에게 질문했다 02 답을 고쳐 봤다 03 직접 확인했다</a:t>
            </a:r>
          </a:p>
          <a:p xmlns:a="http://schemas.openxmlformats.org/drawingml/2006/main">
            <a:r>
              <a:t>다음 시간 · AI 와 첫 대화하기 — 질문을 이어 가는 방법</a:t>
            </a:r>
          </a:p>
          <a:p xmlns:a="http://schemas.openxmlformats.org/drawingml/2006/main">
            <a:r>
              <a:t>선생님을 위한 AI 첫걸음 · 1차시 12 / 12</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a0d9aa267c45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846378097d474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1876b822c5d43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dba5ca29124f0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e5ddd1150e145f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97b0bbde60c4ff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F58149-E997-425A-A030-0C95721244F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4241E72-6DB9-42BB-B115-B71CC8DF18C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06D4B02-EE58-49CE-8965-7E4D87D729B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75C21B7-4392-4D20-8F97-86D4A2D424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E834CB4-57BB-4071-8676-09C0EC5206C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6D672FB-5F71-4DDA-9923-B9BC807C649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C0636C-B980-4921-8B57-E27B85B81CB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6CA9D36-8CD9-4CD3-96C9-7D1F220B2F7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FD8AC7-FB7B-482B-B568-2DCFA000FD6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67DCE3E-65C9-43D5-9CE0-BCC9D57FD5B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71d84c51de42a5" /><Relationship Type="http://schemas.openxmlformats.org/officeDocument/2006/relationships/slideLayout" Target="/ppt/slideLayouts/slideLayout1.xml" Id="R5ae40af01e0f46e6" /><Relationship Type="http://schemas.openxmlformats.org/officeDocument/2006/relationships/slideLayout" Target="/ppt/slideLayouts/slideLayout2.xml" Id="Reacf3ce988684214" /><Relationship Type="http://schemas.openxmlformats.org/officeDocument/2006/relationships/slideLayout" Target="/ppt/slideLayouts/slideLayout3.xml" Id="R819b475249444a04" /><Relationship Type="http://schemas.openxmlformats.org/officeDocument/2006/relationships/slideLayout" Target="/ppt/slideLayouts/slideLayout4.xml" Id="R5eb78b8096514429" /><Relationship Type="http://schemas.openxmlformats.org/officeDocument/2006/relationships/slideLayout" Target="/ppt/slideLayouts/slideLayout5.xml" Id="Reb86c90a5a4f44bb" /><Relationship Type="http://schemas.openxmlformats.org/officeDocument/2006/relationships/slideLayout" Target="/ppt/slideLayouts/slideLayout6.xml" Id="R5ee361b3678d461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e40af01e0f46e6"/>
    <p:sldLayoutId xmlns:r="http://schemas.openxmlformats.org/officeDocument/2006/relationships" id="2147483650" r:id="Reacf3ce988684214"/>
    <p:sldLayoutId xmlns:r="http://schemas.openxmlformats.org/officeDocument/2006/relationships" id="2147483651" r:id="R819b475249444a04"/>
    <p:sldLayoutId xmlns:r="http://schemas.openxmlformats.org/officeDocument/2006/relationships" id="2147483652" r:id="R5eb78b8096514429"/>
    <p:sldLayoutId xmlns:r="http://schemas.openxmlformats.org/officeDocument/2006/relationships" id="2147483653" r:id="Reb86c90a5a4f44bb"/>
    <p:sldLayoutId xmlns:r="http://schemas.openxmlformats.org/officeDocument/2006/relationships" id="2147483654" r:id="R5ee361b3678d461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60ed2e231eb49e0" /><Relationship Type="http://schemas.openxmlformats.org/officeDocument/2006/relationships/image" Target="/ppt/media/image.png" Id="Ra2edf8fe408c4f5c" /><Relationship Type="http://schemas.openxmlformats.org/officeDocument/2006/relationships/notesSlide" Target="/ppt/notesSlides/notesSlide1.xml" Id="Rc6d626085ac54d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4b494ca1acd4ebc" /><Relationship Type="http://schemas.openxmlformats.org/officeDocument/2006/relationships/image" Target="/ppt/media/image2.png" Id="R2780b4023f404363" /><Relationship Type="http://schemas.openxmlformats.org/officeDocument/2006/relationships/image" Target="/ppt/media/image3.png" Id="Ra0e99c5101164a3b" /><Relationship Type="http://schemas.openxmlformats.org/officeDocument/2006/relationships/notesSlide" Target="/ppt/notesSlides/notesSlide2.xml" Id="R5d63687e426440d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51cd0d39fa34270" /><Relationship Type="http://schemas.openxmlformats.org/officeDocument/2006/relationships/image" Target="/ppt/media/image4.png" Id="R9ed299e34ce54e44" /><Relationship Type="http://schemas.openxmlformats.org/officeDocument/2006/relationships/notesSlide" Target="/ppt/notesSlides/notesSlide3.xml" Id="R5fa578332f894d5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42d4269ffed4457" /><Relationship Type="http://schemas.openxmlformats.org/officeDocument/2006/relationships/image" Target="/ppt/media/image5.png" Id="Re7d1e56c7ff14954" /><Relationship Type="http://schemas.openxmlformats.org/officeDocument/2006/relationships/notesSlide" Target="/ppt/notesSlides/notesSlide4.xml" Id="R51dbf3e069f842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b5e95a9fb3e4a4d" /><Relationship Type="http://schemas.openxmlformats.org/officeDocument/2006/relationships/image" Target="/ppt/media/image6.png" Id="R21110f7979714250" /><Relationship Type="http://schemas.openxmlformats.org/officeDocument/2006/relationships/notesSlide" Target="/ppt/notesSlides/notesSlide5.xml" Id="R7e8b218e9e6f42c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fb3ddfac98b4555" /><Relationship Type="http://schemas.openxmlformats.org/officeDocument/2006/relationships/image" Target="/ppt/media/image7.png" Id="R792dc310edde48e5" /><Relationship Type="http://schemas.openxmlformats.org/officeDocument/2006/relationships/notesSlide" Target="/ppt/notesSlides/notesSlide6.xml" Id="R3da147d7d69447e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f0c00f07cc84f6e" /><Relationship Type="http://schemas.openxmlformats.org/officeDocument/2006/relationships/image" Target="/ppt/media/image8.png" Id="R64d9ce857f314d78" /><Relationship Type="http://schemas.openxmlformats.org/officeDocument/2006/relationships/notesSlide" Target="/ppt/notesSlides/notesSlide7.xml" Id="Rc916525b17dd4c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ba1a7b5545d4313" /><Relationship Type="http://schemas.openxmlformats.org/officeDocument/2006/relationships/image" Target="/ppt/media/image9.png" Id="R02385b7da436444c" /><Relationship Type="http://schemas.openxmlformats.org/officeDocument/2006/relationships/notesSlide" Target="/ppt/notesSlides/notesSlide8.xml" Id="R927e909eeab743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1e3af36b36d491a" /><Relationship Type="http://schemas.openxmlformats.org/officeDocument/2006/relationships/image" Target="/ppt/media/image10.png" Id="R7db72fdfaad54ffb" /><Relationship Type="http://schemas.openxmlformats.org/officeDocument/2006/relationships/notesSlide" Target="/ppt/notesSlides/notesSlide9.xml" Id="Rd1762929603d45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29a57f9e8f84545" /><Relationship Type="http://schemas.openxmlformats.org/officeDocument/2006/relationships/image" Target="/ppt/media/image11.png" Id="Rbd2ac21b628042aa" /><Relationship Type="http://schemas.openxmlformats.org/officeDocument/2006/relationships/notesSlide" Target="/ppt/notesSlides/notesSlide10.xml" Id="Rf517ac9fbe604c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644a7f3e9e349f8" /><Relationship Type="http://schemas.openxmlformats.org/officeDocument/2006/relationships/image" Target="/ppt/media/image12.png" Id="R8a9e27333ffa455d" /><Relationship Type="http://schemas.openxmlformats.org/officeDocument/2006/relationships/notesSlide" Target="/ppt/notesSlides/notesSlide11.xml" Id="R32ac61e1152d42b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02503b914f245b6" /><Relationship Type="http://schemas.openxmlformats.org/officeDocument/2006/relationships/image" Target="/ppt/media/image13.png" Id="R8a101479c3b747d6" /><Relationship Type="http://schemas.openxmlformats.org/officeDocument/2006/relationships/notesSlide" Target="/ppt/notesSlides/notesSlide12.xml" Id="R2aa8d6136e5e4bd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f474962c1ce43bd" /><Relationship Type="http://schemas.openxmlformats.org/officeDocument/2006/relationships/image" Target="/ppt/media/image14.png" Id="R715aee2b1e6b4c7e" /><Relationship Type="http://schemas.openxmlformats.org/officeDocument/2006/relationships/notesSlide" Target="/ppt/notesSlides/notesSlide13.xml" Id="Rf048cd6c6bff448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8acc9343efb4848" /><Relationship Type="http://schemas.openxmlformats.org/officeDocument/2006/relationships/image" Target="/ppt/media/image15.png" Id="R94aa3fb8ef6740df" /><Relationship Type="http://schemas.openxmlformats.org/officeDocument/2006/relationships/notesSlide" Target="/ppt/notesSlides/notesSlide14.xml" Id="Rdbb6e9a1d9174d09"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2" name="원본 도형 1">
            <a:extLst xmlns:a="http://schemas.openxmlformats.org/drawingml/2006/main">
              <a:ext uri="{FF2B5EF4-FFF2-40B4-BE49-F238E27FC236}">
                <a16:creationId xmlns:a16="http://schemas.microsoft.com/office/drawing/2014/main" id="{1DBC4DAB-AE98-40B5-9A00-CABD1985597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3AED3577-B246-471E-A891-7A17A5FC8209}"/>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12263D"/>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5BC9B232-DD20-4E1A-9582-EC8A838FC8DD}"/>
              </a:ext>
            </a:extLst>
          </p:cNvPr>
          <p:cNvSpPr>
            <a:spLocks xmlns:a="http://schemas.openxmlformats.org/drawingml/2006/main" noGrp="1"/>
          </p:cNvSpPr>
          <p:nvPr/>
        </p:nvSpPr>
        <p:spPr>
          <a:xfrm xmlns:a="http://schemas.openxmlformats.org/drawingml/2006/main">
            <a:off x="8594920" y="182524"/>
            <a:ext cx="3163640" cy="3163672"/>
          </a:xfrm>
          <a:custGeom xmlns:a="http://schemas.openxmlformats.org/drawingml/2006/main">
            <a:pathLst>
              <a:path w="3163640" h="3163672">
                <a:moveTo>
                  <a:pt x="0" y="1581836"/>
                </a:moveTo>
                <a:lnTo>
                  <a:pt x="0" y="1581836"/>
                </a:lnTo>
                <a:cubicBezTo>
                  <a:pt x="0" y="1304277"/>
                  <a:pt x="73075" y="1031392"/>
                  <a:pt x="212037" y="790918"/>
                </a:cubicBezTo>
                <a:cubicBezTo>
                  <a:pt x="350631" y="550431"/>
                  <a:pt x="550425" y="350634"/>
                  <a:pt x="790910" y="212039"/>
                </a:cubicBezTo>
                <a:cubicBezTo>
                  <a:pt x="1031382" y="73076"/>
                  <a:pt x="1304264" y="0"/>
                  <a:pt x="1581820" y="0"/>
                </a:cubicBezTo>
                <a:lnTo>
                  <a:pt x="1581820" y="0"/>
                </a:lnTo>
                <a:cubicBezTo>
                  <a:pt x="1859376" y="0"/>
                  <a:pt x="2132258" y="73076"/>
                  <a:pt x="2372730" y="212039"/>
                </a:cubicBezTo>
                <a:cubicBezTo>
                  <a:pt x="2613215" y="350634"/>
                  <a:pt x="2813010" y="550431"/>
                  <a:pt x="2951603" y="790918"/>
                </a:cubicBezTo>
                <a:cubicBezTo>
                  <a:pt x="3090565" y="1031392"/>
                  <a:pt x="3163640" y="1304277"/>
                  <a:pt x="3163640" y="1581836"/>
                </a:cubicBezTo>
                <a:lnTo>
                  <a:pt x="3163640" y="1581836"/>
                </a:lnTo>
                <a:lnTo>
                  <a:pt x="3163640" y="1581836"/>
                </a:lnTo>
                <a:cubicBezTo>
                  <a:pt x="3163640" y="1859394"/>
                  <a:pt x="3090565" y="2132279"/>
                  <a:pt x="2951603" y="2372754"/>
                </a:cubicBezTo>
                <a:cubicBezTo>
                  <a:pt x="2813010" y="2613241"/>
                  <a:pt x="2613215" y="2813037"/>
                  <a:pt x="2372730" y="2951632"/>
                </a:cubicBezTo>
                <a:cubicBezTo>
                  <a:pt x="2132258" y="3090596"/>
                  <a:pt x="1859376" y="3163672"/>
                  <a:pt x="1581820" y="3163672"/>
                </a:cubicBezTo>
                <a:lnTo>
                  <a:pt x="1581820" y="3163672"/>
                </a:lnTo>
                <a:cubicBezTo>
                  <a:pt x="1304264" y="3163672"/>
                  <a:pt x="1031382" y="3090596"/>
                  <a:pt x="790910" y="2951632"/>
                </a:cubicBezTo>
                <a:cubicBezTo>
                  <a:pt x="550425" y="2813037"/>
                  <a:pt x="350631" y="2613241"/>
                  <a:pt x="212037" y="2372754"/>
                </a:cubicBezTo>
                <a:cubicBezTo>
                  <a:pt x="73075" y="2132279"/>
                  <a:pt x="0" y="1859394"/>
                  <a:pt x="0" y="1581836"/>
                </a:cubicBezTo>
                <a:lnTo>
                  <a:pt x="0" y="1581836"/>
                </a:lnTo>
                <a:close/>
              </a:path>
            </a:pathLst>
          </a:custGeom>
          <a:solidFill xmlns:a="http://schemas.openxmlformats.org/drawingml/2006/main">
            <a:srgbClr val="2E4857"/>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82F14AA7-4C0C-406E-9FAA-270A6D8B168C}"/>
              </a:ext>
            </a:extLst>
          </p:cNvPr>
          <p:cNvSpPr>
            <a:spLocks xmlns:a="http://schemas.openxmlformats.org/drawingml/2006/main" noGrp="1"/>
          </p:cNvSpPr>
          <p:nvPr/>
        </p:nvSpPr>
        <p:spPr>
          <a:xfrm xmlns:a="http://schemas.openxmlformats.org/drawingml/2006/main">
            <a:off x="9417872" y="4041356"/>
            <a:ext cx="2340689" cy="2340724"/>
          </a:xfrm>
          <a:custGeom xmlns:a="http://schemas.openxmlformats.org/drawingml/2006/main">
            <a:pathLst>
              <a:path w="2340689" h="2340724">
                <a:moveTo>
                  <a:pt x="0" y="1170369"/>
                </a:moveTo>
                <a:lnTo>
                  <a:pt x="0" y="1170369"/>
                </a:lnTo>
                <a:cubicBezTo>
                  <a:pt x="0" y="964806"/>
                  <a:pt x="54000" y="763207"/>
                  <a:pt x="156958" y="585000"/>
                </a:cubicBezTo>
                <a:cubicBezTo>
                  <a:pt x="259547" y="407162"/>
                  <a:pt x="407145" y="259563"/>
                  <a:pt x="584994" y="156959"/>
                </a:cubicBezTo>
                <a:cubicBezTo>
                  <a:pt x="763186" y="54000"/>
                  <a:pt x="964784" y="0"/>
                  <a:pt x="1170344" y="0"/>
                </a:cubicBezTo>
                <a:lnTo>
                  <a:pt x="1170344" y="0"/>
                </a:lnTo>
                <a:cubicBezTo>
                  <a:pt x="1375904" y="0"/>
                  <a:pt x="1577502" y="54000"/>
                  <a:pt x="1755339" y="156959"/>
                </a:cubicBezTo>
                <a:cubicBezTo>
                  <a:pt x="1933531" y="259563"/>
                  <a:pt x="2081141" y="407162"/>
                  <a:pt x="2183731" y="585000"/>
                </a:cubicBezTo>
                <a:cubicBezTo>
                  <a:pt x="2286689" y="763207"/>
                  <a:pt x="2340689" y="964806"/>
                  <a:pt x="2340689" y="1170369"/>
                </a:cubicBezTo>
                <a:lnTo>
                  <a:pt x="2340689" y="1170369"/>
                </a:lnTo>
                <a:lnTo>
                  <a:pt x="2340689" y="1170369"/>
                </a:lnTo>
                <a:cubicBezTo>
                  <a:pt x="2340689" y="1375918"/>
                  <a:pt x="2286689" y="1577518"/>
                  <a:pt x="2183731" y="1755369"/>
                </a:cubicBezTo>
                <a:cubicBezTo>
                  <a:pt x="2081141" y="1933562"/>
                  <a:pt x="1933531" y="2081162"/>
                  <a:pt x="1755339" y="2183765"/>
                </a:cubicBezTo>
                <a:cubicBezTo>
                  <a:pt x="1577502" y="2286724"/>
                  <a:pt x="1375904" y="2340724"/>
                  <a:pt x="1170344" y="2340724"/>
                </a:cubicBezTo>
                <a:lnTo>
                  <a:pt x="1170344" y="2340724"/>
                </a:lnTo>
                <a:cubicBezTo>
                  <a:pt x="964784" y="2340724"/>
                  <a:pt x="763186" y="2286724"/>
                  <a:pt x="584994" y="2183765"/>
                </a:cubicBezTo>
                <a:cubicBezTo>
                  <a:pt x="407145" y="2081162"/>
                  <a:pt x="259547" y="1933562"/>
                  <a:pt x="156958" y="1755369"/>
                </a:cubicBezTo>
                <a:cubicBezTo>
                  <a:pt x="54000" y="1577518"/>
                  <a:pt x="0" y="1375918"/>
                  <a:pt x="0" y="1170369"/>
                </a:cubicBezTo>
                <a:lnTo>
                  <a:pt x="0" y="1170369"/>
                </a:lnTo>
                <a:close/>
              </a:path>
            </a:pathLst>
          </a:custGeom>
          <a:solidFill xmlns:a="http://schemas.openxmlformats.org/drawingml/2006/main">
            <a:srgbClr val="203654"/>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12A103B8-2733-4741-B8A1-C09A34C0BAAA}"/>
              </a:ext>
            </a:extLst>
          </p:cNvPr>
          <p:cNvSpPr>
            <a:spLocks xmlns:a="http://schemas.openxmlformats.org/drawingml/2006/main" noGrp="1"/>
          </p:cNvSpPr>
          <p:nvPr/>
        </p:nvSpPr>
        <p:spPr>
          <a:xfrm xmlns:a="http://schemas.openxmlformats.org/drawingml/2006/main">
            <a:off x="146163" y="5431676"/>
            <a:ext cx="1261783" cy="1261809"/>
          </a:xfrm>
          <a:custGeom xmlns:a="http://schemas.openxmlformats.org/drawingml/2006/main">
            <a:pathLst>
              <a:path w="1261783" h="1261809">
                <a:moveTo>
                  <a:pt x="0" y="630720"/>
                </a:moveTo>
                <a:lnTo>
                  <a:pt x="0" y="630720"/>
                </a:lnTo>
                <a:cubicBezTo>
                  <a:pt x="0" y="519849"/>
                  <a:pt x="29159" y="411124"/>
                  <a:pt x="84594" y="315366"/>
                </a:cubicBezTo>
                <a:cubicBezTo>
                  <a:pt x="140029" y="219240"/>
                  <a:pt x="219594" y="139687"/>
                  <a:pt x="315351" y="84239"/>
                </a:cubicBezTo>
                <a:cubicBezTo>
                  <a:pt x="411476" y="28804"/>
                  <a:pt x="520187" y="0"/>
                  <a:pt x="631069" y="0"/>
                </a:cubicBezTo>
                <a:lnTo>
                  <a:pt x="631069" y="0"/>
                </a:lnTo>
                <a:cubicBezTo>
                  <a:pt x="741584" y="0"/>
                  <a:pt x="850307" y="28804"/>
                  <a:pt x="946420" y="84239"/>
                </a:cubicBezTo>
                <a:cubicBezTo>
                  <a:pt x="1042190" y="139687"/>
                  <a:pt x="1121742" y="219240"/>
                  <a:pt x="1177190" y="315366"/>
                </a:cubicBezTo>
                <a:cubicBezTo>
                  <a:pt x="1232624" y="411124"/>
                  <a:pt x="1261783" y="519849"/>
                  <a:pt x="1261783" y="630720"/>
                </a:cubicBezTo>
                <a:lnTo>
                  <a:pt x="1261783" y="630720"/>
                </a:lnTo>
                <a:lnTo>
                  <a:pt x="1261783" y="630720"/>
                </a:lnTo>
                <a:cubicBezTo>
                  <a:pt x="1261783" y="741604"/>
                  <a:pt x="1232624" y="850328"/>
                  <a:pt x="1177190" y="946086"/>
                </a:cubicBezTo>
                <a:cubicBezTo>
                  <a:pt x="1121742" y="1042200"/>
                  <a:pt x="1042190" y="1121766"/>
                  <a:pt x="946420" y="1177201"/>
                </a:cubicBezTo>
                <a:cubicBezTo>
                  <a:pt x="850307" y="1232649"/>
                  <a:pt x="741584" y="1261809"/>
                  <a:pt x="631069" y="1261809"/>
                </a:cubicBezTo>
                <a:lnTo>
                  <a:pt x="631069" y="1261809"/>
                </a:lnTo>
                <a:cubicBezTo>
                  <a:pt x="520187" y="1261809"/>
                  <a:pt x="411476" y="1232649"/>
                  <a:pt x="315351" y="1177201"/>
                </a:cubicBezTo>
                <a:cubicBezTo>
                  <a:pt x="219594" y="1121766"/>
                  <a:pt x="140029" y="1042200"/>
                  <a:pt x="84594" y="946086"/>
                </a:cubicBezTo>
                <a:cubicBezTo>
                  <a:pt x="29159" y="850328"/>
                  <a:pt x="0" y="741604"/>
                  <a:pt x="0" y="630720"/>
                </a:cubicBezTo>
                <a:lnTo>
                  <a:pt x="0" y="630720"/>
                </a:lnTo>
                <a:close/>
              </a:path>
            </a:pathLst>
          </a:custGeom>
          <a:solidFill xmlns:a="http://schemas.openxmlformats.org/drawingml/2006/main">
            <a:srgbClr val="243C4E"/>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324C986E-F578-462A-B148-8569876168E5}"/>
              </a:ext>
            </a:extLst>
          </p:cNvPr>
          <p:cNvSpPr>
            <a:spLocks xmlns:a="http://schemas.openxmlformats.org/drawingml/2006/main" noGrp="1"/>
          </p:cNvSpPr>
          <p:nvPr/>
        </p:nvSpPr>
        <p:spPr>
          <a:xfrm xmlns:a="http://schemas.openxmlformats.org/drawingml/2006/main">
            <a:off x="749877" y="585000"/>
            <a:ext cx="3520405" cy="311036"/>
          </a:xfrm>
          <a:custGeom xmlns:a="http://schemas.openxmlformats.org/drawingml/2006/main">
            <a:pathLst>
              <a:path w="3520405" h="311036">
                <a:moveTo>
                  <a:pt x="0" y="137160"/>
                </a:moveTo>
                <a:lnTo>
                  <a:pt x="0" y="137160"/>
                </a:lnTo>
                <a:cubicBezTo>
                  <a:pt x="0" y="113043"/>
                  <a:pt x="6477" y="89281"/>
                  <a:pt x="18351" y="68402"/>
                </a:cubicBezTo>
                <a:cubicBezTo>
                  <a:pt x="30594" y="47523"/>
                  <a:pt x="47879" y="30239"/>
                  <a:pt x="68757" y="18364"/>
                </a:cubicBezTo>
                <a:cubicBezTo>
                  <a:pt x="89636" y="6121"/>
                  <a:pt x="113029" y="0"/>
                  <a:pt x="137159" y="0"/>
                </a:cubicBezTo>
                <a:lnTo>
                  <a:pt x="3382878" y="0"/>
                </a:lnTo>
                <a:lnTo>
                  <a:pt x="3382878" y="0"/>
                </a:lnTo>
                <a:cubicBezTo>
                  <a:pt x="3407008" y="0"/>
                  <a:pt x="3430757" y="6477"/>
                  <a:pt x="3451636" y="18364"/>
                </a:cubicBezTo>
                <a:cubicBezTo>
                  <a:pt x="3472527" y="30594"/>
                  <a:pt x="3489799" y="47879"/>
                  <a:pt x="3501686" y="68758"/>
                </a:cubicBezTo>
                <a:cubicBezTo>
                  <a:pt x="3513916" y="89637"/>
                  <a:pt x="3520037" y="113043"/>
                  <a:pt x="3520037" y="137160"/>
                </a:cubicBezTo>
                <a:lnTo>
                  <a:pt x="3520037" y="137160"/>
                </a:lnTo>
                <a:lnTo>
                  <a:pt x="3520405" y="173520"/>
                </a:lnTo>
                <a:lnTo>
                  <a:pt x="3520405" y="173520"/>
                </a:lnTo>
                <a:cubicBezTo>
                  <a:pt x="3520405" y="197637"/>
                  <a:pt x="3513916" y="221399"/>
                  <a:pt x="3502041" y="242278"/>
                </a:cubicBezTo>
                <a:cubicBezTo>
                  <a:pt x="3489799" y="263157"/>
                  <a:pt x="3472527" y="280441"/>
                  <a:pt x="3451636" y="292316"/>
                </a:cubicBezTo>
                <a:cubicBezTo>
                  <a:pt x="3430757" y="304559"/>
                  <a:pt x="3407364" y="310680"/>
                  <a:pt x="3383247" y="310680"/>
                </a:cubicBezTo>
                <a:lnTo>
                  <a:pt x="137159" y="311036"/>
                </a:lnTo>
                <a:lnTo>
                  <a:pt x="137159" y="311036"/>
                </a:lnTo>
                <a:cubicBezTo>
                  <a:pt x="113029" y="311036"/>
                  <a:pt x="89280" y="304559"/>
                  <a:pt x="68389" y="292684"/>
                </a:cubicBezTo>
                <a:cubicBezTo>
                  <a:pt x="47510" y="280441"/>
                  <a:pt x="30238" y="263157"/>
                  <a:pt x="18351" y="242278"/>
                </a:cubicBezTo>
                <a:cubicBezTo>
                  <a:pt x="6121" y="221399"/>
                  <a:pt x="0" y="198006"/>
                  <a:pt x="0" y="173876"/>
                </a:cubicBezTo>
                <a:lnTo>
                  <a:pt x="0" y="137160"/>
                </a:lnTo>
                <a:close/>
              </a:path>
            </a:pathLst>
          </a:custGeom>
          <a:solidFill xmlns:a="http://schemas.openxmlformats.org/drawingml/2006/main">
            <a:srgbClr val="26475F"/>
          </a:solidFill>
          <a:ln xmlns:a="http://schemas.openxmlformats.org/drawingml/2006/main" w="0">
            <a:noFill/>
            <a:prstDash val="solid"/>
          </a:ln>
        </p:spPr>
      </p:sp>
      <p:sp>
        <p:nvSpPr>
          <p:cNvPr id="7" name="원본 도형 7">
            <a:extLst xmlns:a="http://schemas.openxmlformats.org/drawingml/2006/main">
              <a:ext uri="{FF2B5EF4-FFF2-40B4-BE49-F238E27FC236}">
                <a16:creationId xmlns:a16="http://schemas.microsoft.com/office/drawing/2014/main" id="{398AED96-AEDD-49A9-A64B-F8CB079861A1}"/>
              </a:ext>
            </a:extLst>
          </p:cNvPr>
          <p:cNvSpPr>
            <a:spLocks xmlns:a="http://schemas.openxmlformats.org/drawingml/2006/main" noGrp="1"/>
          </p:cNvSpPr>
          <p:nvPr/>
        </p:nvSpPr>
        <p:spPr>
          <a:xfrm xmlns:a="http://schemas.openxmlformats.org/drawingml/2006/main">
            <a:off x="7771968" y="1462684"/>
            <a:ext cx="3474686" cy="1133996"/>
          </a:xfrm>
          <a:custGeom xmlns:a="http://schemas.openxmlformats.org/drawingml/2006/main">
            <a:pathLst>
              <a:path w="3474686" h="1133996">
                <a:moveTo>
                  <a:pt x="0" y="182880"/>
                </a:moveTo>
                <a:lnTo>
                  <a:pt x="0" y="182880"/>
                </a:lnTo>
                <a:cubicBezTo>
                  <a:pt x="0" y="150838"/>
                  <a:pt x="8280" y="119151"/>
                  <a:pt x="24473" y="91440"/>
                </a:cubicBezTo>
                <a:cubicBezTo>
                  <a:pt x="40678" y="63716"/>
                  <a:pt x="63715" y="40678"/>
                  <a:pt x="91439" y="24473"/>
                </a:cubicBezTo>
                <a:cubicBezTo>
                  <a:pt x="119150" y="8280"/>
                  <a:pt x="150836" y="0"/>
                  <a:pt x="182878" y="0"/>
                </a:cubicBezTo>
                <a:lnTo>
                  <a:pt x="3291439" y="0"/>
                </a:lnTo>
                <a:lnTo>
                  <a:pt x="3291439" y="0"/>
                </a:lnTo>
                <a:cubicBezTo>
                  <a:pt x="3323481" y="0"/>
                  <a:pt x="3355167" y="8280"/>
                  <a:pt x="3382878" y="24473"/>
                </a:cubicBezTo>
                <a:cubicBezTo>
                  <a:pt x="3410602" y="40678"/>
                  <a:pt x="3433640" y="63716"/>
                  <a:pt x="3449845" y="91440"/>
                </a:cubicBezTo>
                <a:cubicBezTo>
                  <a:pt x="3466037" y="119151"/>
                  <a:pt x="3474318" y="150838"/>
                  <a:pt x="3474318" y="182880"/>
                </a:cubicBezTo>
                <a:lnTo>
                  <a:pt x="3474318" y="182880"/>
                </a:lnTo>
                <a:lnTo>
                  <a:pt x="3474686" y="950760"/>
                </a:lnTo>
                <a:lnTo>
                  <a:pt x="3474686" y="950760"/>
                </a:lnTo>
                <a:cubicBezTo>
                  <a:pt x="3474686" y="982789"/>
                  <a:pt x="3466405" y="1014476"/>
                  <a:pt x="3450200" y="1042200"/>
                </a:cubicBezTo>
                <a:cubicBezTo>
                  <a:pt x="3434008" y="1069911"/>
                  <a:pt x="3410958" y="1092949"/>
                  <a:pt x="3383247" y="1109154"/>
                </a:cubicBezTo>
                <a:cubicBezTo>
                  <a:pt x="3355523" y="1125360"/>
                  <a:pt x="3323837" y="1133640"/>
                  <a:pt x="3291808" y="1133640"/>
                </a:cubicBezTo>
                <a:lnTo>
                  <a:pt x="182878" y="1133996"/>
                </a:lnTo>
                <a:lnTo>
                  <a:pt x="182878" y="1133996"/>
                </a:lnTo>
                <a:cubicBezTo>
                  <a:pt x="150836" y="1133996"/>
                  <a:pt x="119150" y="1125715"/>
                  <a:pt x="91439" y="1109510"/>
                </a:cubicBezTo>
                <a:cubicBezTo>
                  <a:pt x="63715" y="1093318"/>
                  <a:pt x="40678" y="1070280"/>
                  <a:pt x="24473" y="1042556"/>
                </a:cubicBezTo>
                <a:cubicBezTo>
                  <a:pt x="8280" y="1014832"/>
                  <a:pt x="0" y="983158"/>
                  <a:pt x="0" y="95111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0F0AF703-7528-4833-9C34-C5DA374D97D2}"/>
              </a:ext>
            </a:extLst>
          </p:cNvPr>
          <p:cNvSpPr>
            <a:spLocks xmlns:a="http://schemas.openxmlformats.org/drawingml/2006/main" noGrp="1"/>
          </p:cNvSpPr>
          <p:nvPr/>
        </p:nvSpPr>
        <p:spPr>
          <a:xfrm xmlns:a="http://schemas.openxmlformats.org/drawingml/2006/main">
            <a:off x="8046641" y="1774076"/>
            <a:ext cx="438831" cy="438849"/>
          </a:xfrm>
          <a:custGeom xmlns:a="http://schemas.openxmlformats.org/drawingml/2006/main">
            <a:pathLst>
              <a:path w="438831" h="438849">
                <a:moveTo>
                  <a:pt x="0" y="219240"/>
                </a:moveTo>
                <a:lnTo>
                  <a:pt x="0" y="219240"/>
                </a:lnTo>
                <a:cubicBezTo>
                  <a:pt x="0" y="180721"/>
                  <a:pt x="10084" y="142926"/>
                  <a:pt x="29515" y="109449"/>
                </a:cubicBezTo>
                <a:cubicBezTo>
                  <a:pt x="48602" y="76327"/>
                  <a:pt x="76314" y="48603"/>
                  <a:pt x="109803" y="29159"/>
                </a:cubicBezTo>
                <a:cubicBezTo>
                  <a:pt x="142924" y="10084"/>
                  <a:pt x="181075" y="0"/>
                  <a:pt x="219594" y="0"/>
                </a:cubicBezTo>
                <a:lnTo>
                  <a:pt x="219594" y="0"/>
                </a:lnTo>
                <a:cubicBezTo>
                  <a:pt x="257757" y="0"/>
                  <a:pt x="295920" y="10084"/>
                  <a:pt x="329041" y="29159"/>
                </a:cubicBezTo>
                <a:cubicBezTo>
                  <a:pt x="362518" y="48603"/>
                  <a:pt x="390242" y="76327"/>
                  <a:pt x="409317" y="109449"/>
                </a:cubicBezTo>
                <a:cubicBezTo>
                  <a:pt x="428760" y="142926"/>
                  <a:pt x="438831" y="180721"/>
                  <a:pt x="438831" y="219240"/>
                </a:cubicBezTo>
                <a:lnTo>
                  <a:pt x="438831" y="219240"/>
                </a:lnTo>
                <a:lnTo>
                  <a:pt x="438831" y="219240"/>
                </a:lnTo>
                <a:cubicBezTo>
                  <a:pt x="438831" y="257759"/>
                  <a:pt x="428760" y="295567"/>
                  <a:pt x="409317" y="329044"/>
                </a:cubicBezTo>
                <a:cubicBezTo>
                  <a:pt x="390242" y="362166"/>
                  <a:pt x="362518" y="389890"/>
                  <a:pt x="329041" y="409321"/>
                </a:cubicBezTo>
                <a:cubicBezTo>
                  <a:pt x="295920" y="428409"/>
                  <a:pt x="257757" y="438849"/>
                  <a:pt x="219594" y="438849"/>
                </a:cubicBezTo>
                <a:lnTo>
                  <a:pt x="219594" y="438849"/>
                </a:lnTo>
                <a:cubicBezTo>
                  <a:pt x="181075" y="438849"/>
                  <a:pt x="142924" y="428409"/>
                  <a:pt x="109803" y="409321"/>
                </a:cubicBezTo>
                <a:cubicBezTo>
                  <a:pt x="76314" y="389890"/>
                  <a:pt x="48602" y="362166"/>
                  <a:pt x="29515" y="329044"/>
                </a:cubicBezTo>
                <a:cubicBezTo>
                  <a:pt x="10084" y="295567"/>
                  <a:pt x="0" y="257759"/>
                  <a:pt x="0" y="219240"/>
                </a:cubicBezTo>
                <a:lnTo>
                  <a:pt x="0" y="219240"/>
                </a:lnTo>
                <a:close/>
              </a:path>
            </a:pathLst>
          </a:custGeom>
          <a:solidFill xmlns:a="http://schemas.openxmlformats.org/drawingml/2006/main">
            <a:srgbClr val="B9F0DA"/>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129DD518-F933-49CC-9B15-215E2A2F5B61}"/>
              </a:ext>
            </a:extLst>
          </p:cNvPr>
          <p:cNvSpPr>
            <a:spLocks xmlns:a="http://schemas.openxmlformats.org/drawingml/2006/main" noGrp="1"/>
          </p:cNvSpPr>
          <p:nvPr/>
        </p:nvSpPr>
        <p:spPr>
          <a:xfrm xmlns:a="http://schemas.openxmlformats.org/drawingml/2006/main">
            <a:off x="8430393" y="2807284"/>
            <a:ext cx="2990135" cy="1362596"/>
          </a:xfrm>
          <a:custGeom xmlns:a="http://schemas.openxmlformats.org/drawingml/2006/main">
            <a:pathLst>
              <a:path w="2990135" h="1362596">
                <a:moveTo>
                  <a:pt x="0" y="182880"/>
                </a:moveTo>
                <a:lnTo>
                  <a:pt x="0" y="182880"/>
                </a:lnTo>
                <a:cubicBezTo>
                  <a:pt x="0" y="150838"/>
                  <a:pt x="8280" y="119151"/>
                  <a:pt x="24485" y="91440"/>
                </a:cubicBezTo>
                <a:cubicBezTo>
                  <a:pt x="40678" y="63716"/>
                  <a:pt x="63728" y="40678"/>
                  <a:pt x="91439" y="24473"/>
                </a:cubicBezTo>
                <a:cubicBezTo>
                  <a:pt x="119163" y="8280"/>
                  <a:pt x="150836" y="0"/>
                  <a:pt x="182878" y="0"/>
                </a:cubicBezTo>
                <a:lnTo>
                  <a:pt x="2806901" y="0"/>
                </a:lnTo>
                <a:lnTo>
                  <a:pt x="2806901" y="0"/>
                </a:lnTo>
                <a:cubicBezTo>
                  <a:pt x="2838930" y="0"/>
                  <a:pt x="2870616" y="8280"/>
                  <a:pt x="2898340" y="24473"/>
                </a:cubicBezTo>
                <a:cubicBezTo>
                  <a:pt x="2926051" y="40678"/>
                  <a:pt x="2949089" y="63716"/>
                  <a:pt x="2965294" y="91440"/>
                </a:cubicBezTo>
                <a:cubicBezTo>
                  <a:pt x="2981499" y="119151"/>
                  <a:pt x="2989779" y="150838"/>
                  <a:pt x="2989779" y="182880"/>
                </a:cubicBezTo>
                <a:lnTo>
                  <a:pt x="2989779" y="182880"/>
                </a:lnTo>
                <a:lnTo>
                  <a:pt x="2990135" y="1179360"/>
                </a:lnTo>
                <a:lnTo>
                  <a:pt x="2990135" y="1179360"/>
                </a:lnTo>
                <a:cubicBezTo>
                  <a:pt x="2990135" y="1211390"/>
                  <a:pt x="2981854" y="1243076"/>
                  <a:pt x="2965649" y="1270800"/>
                </a:cubicBezTo>
                <a:cubicBezTo>
                  <a:pt x="2949457" y="1298512"/>
                  <a:pt x="2926419" y="1321562"/>
                  <a:pt x="2898696" y="1337755"/>
                </a:cubicBezTo>
                <a:cubicBezTo>
                  <a:pt x="2870972" y="1353960"/>
                  <a:pt x="2839298" y="1362240"/>
                  <a:pt x="2807257" y="1362240"/>
                </a:cubicBezTo>
                <a:lnTo>
                  <a:pt x="182878" y="1362596"/>
                </a:lnTo>
                <a:lnTo>
                  <a:pt x="182878" y="1362596"/>
                </a:lnTo>
                <a:cubicBezTo>
                  <a:pt x="150836" y="1362596"/>
                  <a:pt x="119163" y="1354315"/>
                  <a:pt x="91439" y="1338110"/>
                </a:cubicBezTo>
                <a:cubicBezTo>
                  <a:pt x="63728" y="1321918"/>
                  <a:pt x="40678" y="1298880"/>
                  <a:pt x="24485" y="1271156"/>
                </a:cubicBezTo>
                <a:cubicBezTo>
                  <a:pt x="8280" y="1243432"/>
                  <a:pt x="0" y="1211758"/>
                  <a:pt x="0" y="1179716"/>
                </a:cubicBezTo>
                <a:lnTo>
                  <a:pt x="0" y="182880"/>
                </a:lnTo>
                <a:close/>
              </a:path>
            </a:pathLst>
          </a:custGeom>
          <a:solidFill xmlns:a="http://schemas.openxmlformats.org/drawingml/2006/main">
            <a:srgbClr val="2E4964"/>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CE2727C8-BE78-46DF-850E-8F25ECB02BD6}"/>
              </a:ext>
            </a:extLst>
          </p:cNvPr>
          <p:cNvSpPr>
            <a:spLocks xmlns:a="http://schemas.openxmlformats.org/drawingml/2006/main" noGrp="1"/>
          </p:cNvSpPr>
          <p:nvPr/>
        </p:nvSpPr>
        <p:spPr>
          <a:xfrm xmlns:a="http://schemas.openxmlformats.org/drawingml/2006/main">
            <a:off x="767517" y="5943244"/>
            <a:ext cx="3968952" cy="439191"/>
          </a:xfrm>
          <a:custGeom xmlns:a="http://schemas.openxmlformats.org/drawingml/2006/main">
            <a:pathLst>
              <a:path w="3968952" h="439191">
                <a:moveTo>
                  <a:pt x="356" y="137160"/>
                </a:moveTo>
                <a:lnTo>
                  <a:pt x="356" y="137160"/>
                </a:lnTo>
                <a:cubicBezTo>
                  <a:pt x="356" y="113030"/>
                  <a:pt x="6833" y="89281"/>
                  <a:pt x="18720" y="68758"/>
                </a:cubicBezTo>
                <a:cubicBezTo>
                  <a:pt x="30594" y="47879"/>
                  <a:pt x="48234" y="30594"/>
                  <a:pt x="68757" y="18352"/>
                </a:cubicBezTo>
                <a:cubicBezTo>
                  <a:pt x="89636" y="6477"/>
                  <a:pt x="113397" y="0"/>
                  <a:pt x="137514" y="0"/>
                </a:cubicBezTo>
                <a:lnTo>
                  <a:pt x="3831794" y="356"/>
                </a:lnTo>
                <a:lnTo>
                  <a:pt x="3831794" y="356"/>
                </a:lnTo>
                <a:cubicBezTo>
                  <a:pt x="3855923" y="356"/>
                  <a:pt x="3879672" y="6833"/>
                  <a:pt x="3900195" y="18720"/>
                </a:cubicBezTo>
                <a:cubicBezTo>
                  <a:pt x="3921074" y="30594"/>
                  <a:pt x="3938358" y="48235"/>
                  <a:pt x="3950601" y="68758"/>
                </a:cubicBezTo>
                <a:cubicBezTo>
                  <a:pt x="3962475" y="89637"/>
                  <a:pt x="3968952" y="113398"/>
                  <a:pt x="3968952" y="137516"/>
                </a:cubicBezTo>
                <a:lnTo>
                  <a:pt x="3968952" y="137516"/>
                </a:lnTo>
                <a:lnTo>
                  <a:pt x="3968952" y="302031"/>
                </a:lnTo>
                <a:lnTo>
                  <a:pt x="3968952" y="302031"/>
                </a:lnTo>
                <a:cubicBezTo>
                  <a:pt x="3968952" y="326161"/>
                  <a:pt x="3962475" y="349910"/>
                  <a:pt x="3950601" y="370434"/>
                </a:cubicBezTo>
                <a:cubicBezTo>
                  <a:pt x="3938714" y="391312"/>
                  <a:pt x="3921074" y="408597"/>
                  <a:pt x="3900563" y="420840"/>
                </a:cubicBezTo>
                <a:cubicBezTo>
                  <a:pt x="3879672" y="432714"/>
                  <a:pt x="3855923" y="439191"/>
                  <a:pt x="3831794" y="439191"/>
                </a:cubicBezTo>
                <a:lnTo>
                  <a:pt x="137159" y="439191"/>
                </a:lnTo>
                <a:lnTo>
                  <a:pt x="137159" y="439191"/>
                </a:lnTo>
                <a:cubicBezTo>
                  <a:pt x="113029" y="439191"/>
                  <a:pt x="89280" y="432714"/>
                  <a:pt x="68757" y="420840"/>
                </a:cubicBezTo>
                <a:cubicBezTo>
                  <a:pt x="47879" y="408953"/>
                  <a:pt x="30594" y="391312"/>
                  <a:pt x="18351" y="370802"/>
                </a:cubicBezTo>
                <a:cubicBezTo>
                  <a:pt x="6477" y="349910"/>
                  <a:pt x="0" y="326161"/>
                  <a:pt x="0" y="302031"/>
                </a:cubicBezTo>
                <a:lnTo>
                  <a:pt x="356" y="137160"/>
                </a:lnTo>
                <a:close/>
              </a:path>
            </a:pathLst>
          </a:custGeom>
          <a:solidFill xmlns:a="http://schemas.openxmlformats.org/drawingml/2006/main">
            <a:srgbClr val="22435E"/>
          </a:solidFill>
          <a:ln xmlns:a="http://schemas.openxmlformats.org/drawingml/2006/main" w="0">
            <a:noFill/>
            <a:prstDash val="solid"/>
          </a:ln>
        </p:spPr>
      </p:sp>
      <p:sp>
        <p:nvSpPr>
          <p:cNvPr id="11" name="편집 문구 1">
            <a:extLst xmlns:a="http://schemas.openxmlformats.org/drawingml/2006/main">
              <a:ext uri="{FF2B5EF4-FFF2-40B4-BE49-F238E27FC236}">
                <a16:creationId xmlns:a16="http://schemas.microsoft.com/office/drawing/2014/main" id="{7BA0B910-80C4-4512-BEC4-254C9EC3DE5E}"/>
              </a:ext>
            </a:extLst>
          </p:cNvPr>
          <p:cNvSpPr>
            <a:spLocks xmlns:a="http://schemas.openxmlformats.org/drawingml/2006/main" noGrp="1"/>
          </p:cNvSpPr>
          <p:nvPr/>
        </p:nvSpPr>
        <p:spPr>
          <a:xfrm xmlns:a="http://schemas.openxmlformats.org/drawingml/2006/main">
            <a:off x="841316" y="637796"/>
            <a:ext cx="2124094"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CCF6EA"/>
                </a:solidFill>
                <a:latin typeface="Noto Sans CJK KR"/>
                <a:ea typeface="Noto Sans CJK KR"/>
                <a:cs typeface="Noto Sans CJK KR"/>
              </a:defRPr>
            </a:defPPr>
            <a:lvl1pPr algn="l">
              <a:buNone/>
              <a:defRPr sz="1049" b="1">
                <a:solidFill>
                  <a:srgbClr val="CCF6EA"/>
                </a:solidFill>
                <a:latin typeface="Noto Sans CJK KR"/>
                <a:ea typeface="Noto Sans CJK KR"/>
                <a:cs typeface="Noto Sans CJK KR"/>
              </a:defRPr>
            </a:lvl1pPr>
            <a:lvl2pPr algn="l">
              <a:buNone/>
              <a:defRPr sz="1049" b="1">
                <a:solidFill>
                  <a:srgbClr val="CCF6EA"/>
                </a:solidFill>
                <a:latin typeface="Noto Sans CJK KR"/>
                <a:ea typeface="Noto Sans CJK KR"/>
                <a:cs typeface="Noto Sans CJK KR"/>
              </a:defRPr>
            </a:lvl2pPr>
            <a:lvl3pPr algn="l">
              <a:buNone/>
              <a:defRPr sz="1049" b="1">
                <a:solidFill>
                  <a:srgbClr val="CCF6EA"/>
                </a:solidFill>
                <a:latin typeface="Noto Sans CJK KR"/>
                <a:ea typeface="Noto Sans CJK KR"/>
                <a:cs typeface="Noto Sans CJK KR"/>
              </a:defRPr>
            </a:lvl3pPr>
            <a:lvl4pPr algn="l">
              <a:buNone/>
              <a:defRPr sz="1049" b="1">
                <a:solidFill>
                  <a:srgbClr val="CCF6EA"/>
                </a:solidFill>
                <a:latin typeface="Noto Sans CJK KR"/>
                <a:ea typeface="Noto Sans CJK KR"/>
                <a:cs typeface="Noto Sans CJK KR"/>
              </a:defRPr>
            </a:lvl4pPr>
            <a:lvl5pPr algn="l">
              <a:buNone/>
              <a:defRPr sz="1049" b="1">
                <a:solidFill>
                  <a:srgbClr val="CCF6EA"/>
                </a:solidFill>
                <a:latin typeface="Noto Sans CJK KR"/>
                <a:ea typeface="Noto Sans CJK KR"/>
                <a:cs typeface="Noto Sans CJK KR"/>
              </a:defRPr>
            </a:lvl5pPr>
            <a:lvl6pPr algn="l">
              <a:buNone/>
              <a:defRPr sz="1049" b="1">
                <a:solidFill>
                  <a:srgbClr val="CCF6EA"/>
                </a:solidFill>
                <a:latin typeface="Noto Sans CJK KR"/>
                <a:ea typeface="Noto Sans CJK KR"/>
                <a:cs typeface="Noto Sans CJK KR"/>
              </a:defRPr>
            </a:lvl6pPr>
            <a:lvl7pPr algn="l">
              <a:buNone/>
              <a:defRPr sz="1049" b="1">
                <a:solidFill>
                  <a:srgbClr val="CCF6EA"/>
                </a:solidFill>
                <a:latin typeface="Noto Sans CJK KR"/>
                <a:ea typeface="Noto Sans CJK KR"/>
                <a:cs typeface="Noto Sans CJK KR"/>
              </a:defRPr>
            </a:lvl7pPr>
            <a:lvl8pPr algn="l">
              <a:buNone/>
              <a:defRPr sz="1049" b="1">
                <a:solidFill>
                  <a:srgbClr val="CCF6EA"/>
                </a:solidFill>
                <a:latin typeface="Noto Sans CJK KR"/>
                <a:ea typeface="Noto Sans CJK KR"/>
                <a:cs typeface="Noto Sans CJK KR"/>
              </a:defRPr>
            </a:lvl8pPr>
            <a:lvl9pPr algn="l">
              <a:buNone/>
              <a:defRPr sz="1049" b="1">
                <a:solidFill>
                  <a:srgbClr val="CCF6EA"/>
                </a:solidFill>
                <a:latin typeface="Noto Sans CJK KR"/>
                <a:ea typeface="Noto Sans CJK KR"/>
                <a:cs typeface="Noto Sans CJK KR"/>
              </a:defRPr>
            </a:lvl9pPr>
          </a:lstStyle>
          <a:p xmlns:a="http://schemas.openxmlformats.org/drawingml/2006/main">
            <a:pPr algn="l">
              <a:lnSpc>
                <a:spcPct val="100000"/>
              </a:lnSpc>
              <a:buNone/>
              <a:defRPr sz="1049" b="1">
                <a:solidFill>
                  <a:srgbClr val="CCF6EA"/>
                </a:solidFill>
                <a:latin typeface="Noto Sans CJK KR"/>
                <a:ea typeface="Noto Sans CJK KR"/>
                <a:cs typeface="Noto Sans CJK KR"/>
              </a:defRPr>
            </a:pPr>
            <a:r>
              <a:rPr sz="1049" b="1">
                <a:solidFill>
                  <a:srgbClr val="CCF6EA"/>
                </a:solidFill>
                <a:latin typeface="Noto Sans CJK KR"/>
                <a:ea typeface="Noto Sans CJK KR"/>
                <a:cs typeface="Noto Sans CJK KR"/>
              </a:rPr>
              <a:t>TEACHER × AI  |  8 차시 중 1 차시</a:t>
            </a:r>
          </a:p>
        </p:txBody>
      </p:sp>
      <p:sp>
        <p:nvSpPr>
          <p:cNvPr id="12" name="편집 문구 2">
            <a:extLst xmlns:a="http://schemas.openxmlformats.org/drawingml/2006/main">
              <a:ext uri="{FF2B5EF4-FFF2-40B4-BE49-F238E27FC236}">
                <a16:creationId xmlns:a16="http://schemas.microsoft.com/office/drawing/2014/main" id="{DF9962E5-00AC-40A6-921B-56E2AB65021E}"/>
              </a:ext>
            </a:extLst>
          </p:cNvPr>
          <p:cNvSpPr>
            <a:spLocks xmlns:a="http://schemas.openxmlformats.org/drawingml/2006/main" noGrp="1"/>
          </p:cNvSpPr>
          <p:nvPr/>
        </p:nvSpPr>
        <p:spPr>
          <a:xfrm xmlns:a="http://schemas.openxmlformats.org/drawingml/2006/main">
            <a:off x="8613271" y="1830501"/>
            <a:ext cx="2371086"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00" b="1">
                <a:solidFill>
                  <a:srgbClr val="152A43"/>
                </a:solidFill>
                <a:latin typeface="Noto Sans CJK KR"/>
                <a:ea typeface="Noto Sans CJK KR"/>
                <a:cs typeface="Noto Sans CJK KR"/>
              </a:defRPr>
            </a:defPPr>
            <a:lvl1pPr algn="l">
              <a:buNone/>
              <a:defRPr sz="1500" b="1">
                <a:solidFill>
                  <a:srgbClr val="152A43"/>
                </a:solidFill>
                <a:latin typeface="Noto Sans CJK KR"/>
                <a:ea typeface="Noto Sans CJK KR"/>
                <a:cs typeface="Noto Sans CJK KR"/>
              </a:defRPr>
            </a:lvl1pPr>
            <a:lvl2pPr algn="l">
              <a:buNone/>
              <a:defRPr sz="1500" b="1">
                <a:solidFill>
                  <a:srgbClr val="152A43"/>
                </a:solidFill>
                <a:latin typeface="Noto Sans CJK KR"/>
                <a:ea typeface="Noto Sans CJK KR"/>
                <a:cs typeface="Noto Sans CJK KR"/>
              </a:defRPr>
            </a:lvl2pPr>
            <a:lvl3pPr algn="l">
              <a:buNone/>
              <a:defRPr sz="1500" b="1">
                <a:solidFill>
                  <a:srgbClr val="152A43"/>
                </a:solidFill>
                <a:latin typeface="Noto Sans CJK KR"/>
                <a:ea typeface="Noto Sans CJK KR"/>
                <a:cs typeface="Noto Sans CJK KR"/>
              </a:defRPr>
            </a:lvl3pPr>
            <a:lvl4pPr algn="l">
              <a:buNone/>
              <a:defRPr sz="1500" b="1">
                <a:solidFill>
                  <a:srgbClr val="152A43"/>
                </a:solidFill>
                <a:latin typeface="Noto Sans CJK KR"/>
                <a:ea typeface="Noto Sans CJK KR"/>
                <a:cs typeface="Noto Sans CJK KR"/>
              </a:defRPr>
            </a:lvl4pPr>
            <a:lvl5pPr algn="l">
              <a:buNone/>
              <a:defRPr sz="1500" b="1">
                <a:solidFill>
                  <a:srgbClr val="152A43"/>
                </a:solidFill>
                <a:latin typeface="Noto Sans CJK KR"/>
                <a:ea typeface="Noto Sans CJK KR"/>
                <a:cs typeface="Noto Sans CJK KR"/>
              </a:defRPr>
            </a:lvl5pPr>
            <a:lvl6pPr algn="l">
              <a:buNone/>
              <a:defRPr sz="1500" b="1">
                <a:solidFill>
                  <a:srgbClr val="152A43"/>
                </a:solidFill>
                <a:latin typeface="Noto Sans CJK KR"/>
                <a:ea typeface="Noto Sans CJK KR"/>
                <a:cs typeface="Noto Sans CJK KR"/>
              </a:defRPr>
            </a:lvl6pPr>
            <a:lvl7pPr algn="l">
              <a:buNone/>
              <a:defRPr sz="1500" b="1">
                <a:solidFill>
                  <a:srgbClr val="152A43"/>
                </a:solidFill>
                <a:latin typeface="Noto Sans CJK KR"/>
                <a:ea typeface="Noto Sans CJK KR"/>
                <a:cs typeface="Noto Sans CJK KR"/>
              </a:defRPr>
            </a:lvl7pPr>
            <a:lvl8pPr algn="l">
              <a:buNone/>
              <a:defRPr sz="1500" b="1">
                <a:solidFill>
                  <a:srgbClr val="152A43"/>
                </a:solidFill>
                <a:latin typeface="Noto Sans CJK KR"/>
                <a:ea typeface="Noto Sans CJK KR"/>
                <a:cs typeface="Noto Sans CJK KR"/>
              </a:defRPr>
            </a:lvl8pPr>
            <a:lvl9pPr algn="l">
              <a:buNone/>
              <a:defRPr sz="15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500" b="1">
                <a:solidFill>
                  <a:srgbClr val="152A43"/>
                </a:solidFill>
                <a:latin typeface="Noto Sans CJK KR"/>
                <a:ea typeface="Noto Sans CJK KR"/>
                <a:cs typeface="Noto Sans CJK KR"/>
              </a:defRPr>
            </a:pPr>
            <a:r>
              <a:rPr sz="1500" b="1">
                <a:solidFill>
                  <a:srgbClr val="152A43"/>
                </a:solidFill>
                <a:latin typeface="Noto Sans CJK KR"/>
                <a:ea typeface="Noto Sans CJK KR"/>
                <a:cs typeface="Noto Sans CJK KR"/>
              </a:rPr>
              <a:t>AI 가 정말 일을 도와줄까요 ?</a:t>
            </a:r>
          </a:p>
        </p:txBody>
      </p:sp>
      <p:sp>
        <p:nvSpPr>
          <p:cNvPr id="13" name="편집 문구 3">
            <a:extLst xmlns:a="http://schemas.openxmlformats.org/drawingml/2006/main">
              <a:ext uri="{FF2B5EF4-FFF2-40B4-BE49-F238E27FC236}">
                <a16:creationId xmlns:a16="http://schemas.microsoft.com/office/drawing/2014/main" id="{52D202DA-FF0D-4484-A82D-C528501618CC}"/>
              </a:ext>
            </a:extLst>
          </p:cNvPr>
          <p:cNvSpPr>
            <a:spLocks xmlns:a="http://schemas.openxmlformats.org/drawingml/2006/main" noGrp="1"/>
          </p:cNvSpPr>
          <p:nvPr/>
        </p:nvSpPr>
        <p:spPr>
          <a:xfrm xmlns:a="http://schemas.openxmlformats.org/drawingml/2006/main">
            <a:off x="8210444" y="1802086"/>
            <a:ext cx="225324"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42640"/>
                </a:solidFill>
                <a:latin typeface="Noto Sans CJK KR"/>
                <a:ea typeface="Noto Sans CJK KR"/>
                <a:cs typeface="Noto Sans CJK KR"/>
              </a:defRPr>
            </a:defPPr>
            <a:lvl1pPr algn="l">
              <a:buNone/>
              <a:defRPr sz="1701" b="1">
                <a:solidFill>
                  <a:srgbClr val="142640"/>
                </a:solidFill>
                <a:latin typeface="Noto Sans CJK KR"/>
                <a:ea typeface="Noto Sans CJK KR"/>
                <a:cs typeface="Noto Sans CJK KR"/>
              </a:defRPr>
            </a:lvl1pPr>
            <a:lvl2pPr algn="l">
              <a:buNone/>
              <a:defRPr sz="1701" b="1">
                <a:solidFill>
                  <a:srgbClr val="142640"/>
                </a:solidFill>
                <a:latin typeface="Noto Sans CJK KR"/>
                <a:ea typeface="Noto Sans CJK KR"/>
                <a:cs typeface="Noto Sans CJK KR"/>
              </a:defRPr>
            </a:lvl2pPr>
            <a:lvl3pPr algn="l">
              <a:buNone/>
              <a:defRPr sz="1701" b="1">
                <a:solidFill>
                  <a:srgbClr val="142640"/>
                </a:solidFill>
                <a:latin typeface="Noto Sans CJK KR"/>
                <a:ea typeface="Noto Sans CJK KR"/>
                <a:cs typeface="Noto Sans CJK KR"/>
              </a:defRPr>
            </a:lvl3pPr>
            <a:lvl4pPr algn="l">
              <a:buNone/>
              <a:defRPr sz="1701" b="1">
                <a:solidFill>
                  <a:srgbClr val="142640"/>
                </a:solidFill>
                <a:latin typeface="Noto Sans CJK KR"/>
                <a:ea typeface="Noto Sans CJK KR"/>
                <a:cs typeface="Noto Sans CJK KR"/>
              </a:defRPr>
            </a:lvl4pPr>
            <a:lvl5pPr algn="l">
              <a:buNone/>
              <a:defRPr sz="1701" b="1">
                <a:solidFill>
                  <a:srgbClr val="142640"/>
                </a:solidFill>
                <a:latin typeface="Noto Sans CJK KR"/>
                <a:ea typeface="Noto Sans CJK KR"/>
                <a:cs typeface="Noto Sans CJK KR"/>
              </a:defRPr>
            </a:lvl5pPr>
            <a:lvl6pPr algn="l">
              <a:buNone/>
              <a:defRPr sz="1701" b="1">
                <a:solidFill>
                  <a:srgbClr val="142640"/>
                </a:solidFill>
                <a:latin typeface="Noto Sans CJK KR"/>
                <a:ea typeface="Noto Sans CJK KR"/>
                <a:cs typeface="Noto Sans CJK KR"/>
              </a:defRPr>
            </a:lvl6pPr>
            <a:lvl7pPr algn="l">
              <a:buNone/>
              <a:defRPr sz="1701" b="1">
                <a:solidFill>
                  <a:srgbClr val="142640"/>
                </a:solidFill>
                <a:latin typeface="Noto Sans CJK KR"/>
                <a:ea typeface="Noto Sans CJK KR"/>
                <a:cs typeface="Noto Sans CJK KR"/>
              </a:defRPr>
            </a:lvl7pPr>
            <a:lvl8pPr algn="l">
              <a:buNone/>
              <a:defRPr sz="1701" b="1">
                <a:solidFill>
                  <a:srgbClr val="142640"/>
                </a:solidFill>
                <a:latin typeface="Noto Sans CJK KR"/>
                <a:ea typeface="Noto Sans CJK KR"/>
                <a:cs typeface="Noto Sans CJK KR"/>
              </a:defRPr>
            </a:lvl8pPr>
            <a:lvl9pPr algn="l">
              <a:buNone/>
              <a:defRPr sz="1701" b="1">
                <a:solidFill>
                  <a:srgbClr val="142640"/>
                </a:solidFill>
                <a:latin typeface="Noto Sans CJK KR"/>
                <a:ea typeface="Noto Sans CJK KR"/>
                <a:cs typeface="Noto Sans CJK KR"/>
              </a:defRPr>
            </a:lvl9pPr>
          </a:lstStyle>
          <a:p xmlns:a="http://schemas.openxmlformats.org/drawingml/2006/main">
            <a:pPr algn="l">
              <a:lnSpc>
                <a:spcPct val="100000"/>
              </a:lnSpc>
              <a:buNone/>
              <a:defRPr sz="1701" b="1">
                <a:solidFill>
                  <a:srgbClr val="142640"/>
                </a:solidFill>
                <a:latin typeface="Noto Sans CJK KR"/>
                <a:ea typeface="Noto Sans CJK KR"/>
                <a:cs typeface="Noto Sans CJK KR"/>
              </a:defRPr>
            </a:pPr>
            <a:r>
              <a:rPr sz="1701" b="1">
                <a:solidFill>
                  <a:srgbClr val="142640"/>
                </a:solidFill>
                <a:latin typeface="Noto Sans CJK KR"/>
                <a:ea typeface="Noto Sans CJK KR"/>
                <a:cs typeface="Noto Sans CJK KR"/>
              </a:rPr>
              <a:t>?</a:t>
            </a:r>
          </a:p>
        </p:txBody>
      </p:sp>
      <p:sp>
        <p:nvSpPr>
          <p:cNvPr id="14" name="편집 문구 4">
            <a:extLst xmlns:a="http://schemas.openxmlformats.org/drawingml/2006/main">
              <a:ext uri="{FF2B5EF4-FFF2-40B4-BE49-F238E27FC236}">
                <a16:creationId xmlns:a16="http://schemas.microsoft.com/office/drawing/2014/main" id="{55A2DFD2-E659-4434-9B2A-8F447B57D33B}"/>
              </a:ext>
            </a:extLst>
          </p:cNvPr>
          <p:cNvSpPr>
            <a:spLocks xmlns:a="http://schemas.openxmlformats.org/drawingml/2006/main" noGrp="1"/>
          </p:cNvSpPr>
          <p:nvPr/>
        </p:nvSpPr>
        <p:spPr>
          <a:xfrm xmlns:a="http://schemas.openxmlformats.org/drawingml/2006/main">
            <a:off x="749877" y="1625467"/>
            <a:ext cx="3644989" cy="7619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4000" b="1">
                <a:solidFill>
                  <a:srgbClr val="FFFFFF"/>
                </a:solidFill>
                <a:latin typeface="Noto Sans CJK KR"/>
                <a:ea typeface="Noto Sans CJK KR"/>
                <a:cs typeface="Noto Sans CJK KR"/>
              </a:defRPr>
            </a:defPPr>
            <a:lvl1pPr algn="l">
              <a:buNone/>
              <a:defRPr sz="4000" b="1">
                <a:solidFill>
                  <a:srgbClr val="FFFFFF"/>
                </a:solidFill>
                <a:latin typeface="Noto Sans CJK KR"/>
                <a:ea typeface="Noto Sans CJK KR"/>
                <a:cs typeface="Noto Sans CJK KR"/>
              </a:defRPr>
            </a:lvl1pPr>
            <a:lvl2pPr algn="l">
              <a:buNone/>
              <a:defRPr sz="4000" b="1">
                <a:solidFill>
                  <a:srgbClr val="FFFFFF"/>
                </a:solidFill>
                <a:latin typeface="Noto Sans CJK KR"/>
                <a:ea typeface="Noto Sans CJK KR"/>
                <a:cs typeface="Noto Sans CJK KR"/>
              </a:defRPr>
            </a:lvl2pPr>
            <a:lvl3pPr algn="l">
              <a:buNone/>
              <a:defRPr sz="4000" b="1">
                <a:solidFill>
                  <a:srgbClr val="FFFFFF"/>
                </a:solidFill>
                <a:latin typeface="Noto Sans CJK KR"/>
                <a:ea typeface="Noto Sans CJK KR"/>
                <a:cs typeface="Noto Sans CJK KR"/>
              </a:defRPr>
            </a:lvl3pPr>
            <a:lvl4pPr algn="l">
              <a:buNone/>
              <a:defRPr sz="4000" b="1">
                <a:solidFill>
                  <a:srgbClr val="FFFFFF"/>
                </a:solidFill>
                <a:latin typeface="Noto Sans CJK KR"/>
                <a:ea typeface="Noto Sans CJK KR"/>
                <a:cs typeface="Noto Sans CJK KR"/>
              </a:defRPr>
            </a:lvl4pPr>
            <a:lvl5pPr algn="l">
              <a:buNone/>
              <a:defRPr sz="4000" b="1">
                <a:solidFill>
                  <a:srgbClr val="FFFFFF"/>
                </a:solidFill>
                <a:latin typeface="Noto Sans CJK KR"/>
                <a:ea typeface="Noto Sans CJK KR"/>
                <a:cs typeface="Noto Sans CJK KR"/>
              </a:defRPr>
            </a:lvl5pPr>
            <a:lvl6pPr algn="l">
              <a:buNone/>
              <a:defRPr sz="4000" b="1">
                <a:solidFill>
                  <a:srgbClr val="FFFFFF"/>
                </a:solidFill>
                <a:latin typeface="Noto Sans CJK KR"/>
                <a:ea typeface="Noto Sans CJK KR"/>
                <a:cs typeface="Noto Sans CJK KR"/>
              </a:defRPr>
            </a:lvl6pPr>
            <a:lvl7pPr algn="l">
              <a:buNone/>
              <a:defRPr sz="4000" b="1">
                <a:solidFill>
                  <a:srgbClr val="FFFFFF"/>
                </a:solidFill>
                <a:latin typeface="Noto Sans CJK KR"/>
                <a:ea typeface="Noto Sans CJK KR"/>
                <a:cs typeface="Noto Sans CJK KR"/>
              </a:defRPr>
            </a:lvl7pPr>
            <a:lvl8pPr algn="l">
              <a:buNone/>
              <a:defRPr sz="4000" b="1">
                <a:solidFill>
                  <a:srgbClr val="FFFFFF"/>
                </a:solidFill>
                <a:latin typeface="Noto Sans CJK KR"/>
                <a:ea typeface="Noto Sans CJK KR"/>
                <a:cs typeface="Noto Sans CJK KR"/>
              </a:defRPr>
            </a:lvl8pPr>
            <a:lvl9pPr algn="l">
              <a:buNone/>
              <a:defRPr sz="40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AI 가 처음이어도</a:t>
            </a:r>
          </a:p>
        </p:txBody>
      </p:sp>
      <p:sp>
        <p:nvSpPr>
          <p:cNvPr id="15" name="편집 문구 5">
            <a:extLst xmlns:a="http://schemas.openxmlformats.org/drawingml/2006/main">
              <a:ext uri="{FF2B5EF4-FFF2-40B4-BE49-F238E27FC236}">
                <a16:creationId xmlns:a16="http://schemas.microsoft.com/office/drawing/2014/main" id="{8E7FA9E0-E191-416A-B5A8-1E8D6A1FFA9F}"/>
              </a:ext>
            </a:extLst>
          </p:cNvPr>
          <p:cNvSpPr>
            <a:spLocks xmlns:a="http://schemas.openxmlformats.org/drawingml/2006/main" noGrp="1"/>
          </p:cNvSpPr>
          <p:nvPr/>
        </p:nvSpPr>
        <p:spPr>
          <a:xfrm xmlns:a="http://schemas.openxmlformats.org/drawingml/2006/main">
            <a:off x="749877" y="2325669"/>
            <a:ext cx="2448362" cy="7619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4000" b="1">
                <a:solidFill>
                  <a:srgbClr val="FFFFFF"/>
                </a:solidFill>
                <a:latin typeface="Noto Sans CJK KR"/>
                <a:ea typeface="Noto Sans CJK KR"/>
                <a:cs typeface="Noto Sans CJK KR"/>
              </a:defRPr>
            </a:defPPr>
            <a:lvl1pPr algn="l">
              <a:buNone/>
              <a:defRPr sz="4000" b="1">
                <a:solidFill>
                  <a:srgbClr val="FFFFFF"/>
                </a:solidFill>
                <a:latin typeface="Noto Sans CJK KR"/>
                <a:ea typeface="Noto Sans CJK KR"/>
                <a:cs typeface="Noto Sans CJK KR"/>
              </a:defRPr>
            </a:lvl1pPr>
            <a:lvl2pPr algn="l">
              <a:buNone/>
              <a:defRPr sz="4000" b="1">
                <a:solidFill>
                  <a:srgbClr val="FFFFFF"/>
                </a:solidFill>
                <a:latin typeface="Noto Sans CJK KR"/>
                <a:ea typeface="Noto Sans CJK KR"/>
                <a:cs typeface="Noto Sans CJK KR"/>
              </a:defRPr>
            </a:lvl2pPr>
            <a:lvl3pPr algn="l">
              <a:buNone/>
              <a:defRPr sz="4000" b="1">
                <a:solidFill>
                  <a:srgbClr val="FFFFFF"/>
                </a:solidFill>
                <a:latin typeface="Noto Sans CJK KR"/>
                <a:ea typeface="Noto Sans CJK KR"/>
                <a:cs typeface="Noto Sans CJK KR"/>
              </a:defRPr>
            </a:lvl3pPr>
            <a:lvl4pPr algn="l">
              <a:buNone/>
              <a:defRPr sz="4000" b="1">
                <a:solidFill>
                  <a:srgbClr val="FFFFFF"/>
                </a:solidFill>
                <a:latin typeface="Noto Sans CJK KR"/>
                <a:ea typeface="Noto Sans CJK KR"/>
                <a:cs typeface="Noto Sans CJK KR"/>
              </a:defRPr>
            </a:lvl4pPr>
            <a:lvl5pPr algn="l">
              <a:buNone/>
              <a:defRPr sz="4000" b="1">
                <a:solidFill>
                  <a:srgbClr val="FFFFFF"/>
                </a:solidFill>
                <a:latin typeface="Noto Sans CJK KR"/>
                <a:ea typeface="Noto Sans CJK KR"/>
                <a:cs typeface="Noto Sans CJK KR"/>
              </a:defRPr>
            </a:lvl5pPr>
            <a:lvl6pPr algn="l">
              <a:buNone/>
              <a:defRPr sz="4000" b="1">
                <a:solidFill>
                  <a:srgbClr val="FFFFFF"/>
                </a:solidFill>
                <a:latin typeface="Noto Sans CJK KR"/>
                <a:ea typeface="Noto Sans CJK KR"/>
                <a:cs typeface="Noto Sans CJK KR"/>
              </a:defRPr>
            </a:lvl6pPr>
            <a:lvl7pPr algn="l">
              <a:buNone/>
              <a:defRPr sz="4000" b="1">
                <a:solidFill>
                  <a:srgbClr val="FFFFFF"/>
                </a:solidFill>
                <a:latin typeface="Noto Sans CJK KR"/>
                <a:ea typeface="Noto Sans CJK KR"/>
                <a:cs typeface="Noto Sans CJK KR"/>
              </a:defRPr>
            </a:lvl7pPr>
            <a:lvl8pPr algn="l">
              <a:buNone/>
              <a:defRPr sz="4000" b="1">
                <a:solidFill>
                  <a:srgbClr val="FFFFFF"/>
                </a:solidFill>
                <a:latin typeface="Noto Sans CJK KR"/>
                <a:ea typeface="Noto Sans CJK KR"/>
                <a:cs typeface="Noto Sans CJK KR"/>
              </a:defRPr>
            </a:lvl8pPr>
            <a:lvl9pPr algn="l">
              <a:buNone/>
              <a:defRPr sz="40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4000" b="1">
                <a:solidFill>
                  <a:srgbClr val="FFFFFF"/>
                </a:solidFill>
                <a:latin typeface="Noto Sans CJK KR"/>
                <a:ea typeface="Noto Sans CJK KR"/>
                <a:cs typeface="Noto Sans CJK KR"/>
              </a:defRPr>
            </a:pPr>
            <a:r>
              <a:rPr sz="4000" b="1">
                <a:solidFill>
                  <a:srgbClr val="FFFFFF"/>
                </a:solidFill>
                <a:latin typeface="Noto Sans CJK KR"/>
                <a:ea typeface="Noto Sans CJK KR"/>
                <a:cs typeface="Noto Sans CJK KR"/>
              </a:rPr>
              <a:t>괜찮습니다</a:t>
            </a:r>
          </a:p>
        </p:txBody>
      </p:sp>
      <p:sp>
        <p:nvSpPr>
          <p:cNvPr id="16" name="편집 문구 6">
            <a:extLst xmlns:a="http://schemas.openxmlformats.org/drawingml/2006/main">
              <a:ext uri="{FF2B5EF4-FFF2-40B4-BE49-F238E27FC236}">
                <a16:creationId xmlns:a16="http://schemas.microsoft.com/office/drawing/2014/main" id="{C419376B-9205-4FAE-BBA8-62B78462BB9B}"/>
              </a:ext>
            </a:extLst>
          </p:cNvPr>
          <p:cNvSpPr>
            <a:spLocks xmlns:a="http://schemas.openxmlformats.org/drawingml/2006/main" noGrp="1"/>
          </p:cNvSpPr>
          <p:nvPr/>
        </p:nvSpPr>
        <p:spPr>
          <a:xfrm xmlns:a="http://schemas.openxmlformats.org/drawingml/2006/main">
            <a:off x="9041676" y="3180887"/>
            <a:ext cx="1927240"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FFFFFF"/>
                </a:solidFill>
                <a:latin typeface="Noto Sans CJK KR"/>
                <a:ea typeface="Noto Sans CJK KR"/>
                <a:cs typeface="Noto Sans CJK KR"/>
              </a:defRPr>
            </a:defPPr>
            <a:lvl1pPr algn="l">
              <a:buNone/>
              <a:defRPr sz="1701" b="1">
                <a:solidFill>
                  <a:srgbClr val="FFFFFF"/>
                </a:solidFill>
                <a:latin typeface="Noto Sans CJK KR"/>
                <a:ea typeface="Noto Sans CJK KR"/>
                <a:cs typeface="Noto Sans CJK KR"/>
              </a:defRPr>
            </a:lvl1pPr>
            <a:lvl2pPr algn="l">
              <a:buNone/>
              <a:defRPr sz="1701" b="1">
                <a:solidFill>
                  <a:srgbClr val="FFFFFF"/>
                </a:solidFill>
                <a:latin typeface="Noto Sans CJK KR"/>
                <a:ea typeface="Noto Sans CJK KR"/>
                <a:cs typeface="Noto Sans CJK KR"/>
              </a:defRPr>
            </a:lvl2pPr>
            <a:lvl3pPr algn="l">
              <a:buNone/>
              <a:defRPr sz="1701" b="1">
                <a:solidFill>
                  <a:srgbClr val="FFFFFF"/>
                </a:solidFill>
                <a:latin typeface="Noto Sans CJK KR"/>
                <a:ea typeface="Noto Sans CJK KR"/>
                <a:cs typeface="Noto Sans CJK KR"/>
              </a:defRPr>
            </a:lvl3pPr>
            <a:lvl4pPr algn="l">
              <a:buNone/>
              <a:defRPr sz="1701" b="1">
                <a:solidFill>
                  <a:srgbClr val="FFFFFF"/>
                </a:solidFill>
                <a:latin typeface="Noto Sans CJK KR"/>
                <a:ea typeface="Noto Sans CJK KR"/>
                <a:cs typeface="Noto Sans CJK KR"/>
              </a:defRPr>
            </a:lvl4pPr>
            <a:lvl5pPr algn="l">
              <a:buNone/>
              <a:defRPr sz="1701" b="1">
                <a:solidFill>
                  <a:srgbClr val="FFFFFF"/>
                </a:solidFill>
                <a:latin typeface="Noto Sans CJK KR"/>
                <a:ea typeface="Noto Sans CJK KR"/>
                <a:cs typeface="Noto Sans CJK KR"/>
              </a:defRPr>
            </a:lvl5pPr>
            <a:lvl6pPr algn="l">
              <a:buNone/>
              <a:defRPr sz="1701" b="1">
                <a:solidFill>
                  <a:srgbClr val="FFFFFF"/>
                </a:solidFill>
                <a:latin typeface="Noto Sans CJK KR"/>
                <a:ea typeface="Noto Sans CJK KR"/>
                <a:cs typeface="Noto Sans CJK KR"/>
              </a:defRPr>
            </a:lvl6pPr>
            <a:lvl7pPr algn="l">
              <a:buNone/>
              <a:defRPr sz="1701" b="1">
                <a:solidFill>
                  <a:srgbClr val="FFFFFF"/>
                </a:solidFill>
                <a:latin typeface="Noto Sans CJK KR"/>
                <a:ea typeface="Noto Sans CJK KR"/>
                <a:cs typeface="Noto Sans CJK KR"/>
              </a:defRPr>
            </a:lvl7pPr>
            <a:lvl8pPr algn="l">
              <a:buNone/>
              <a:defRPr sz="1701" b="1">
                <a:solidFill>
                  <a:srgbClr val="FFFFFF"/>
                </a:solidFill>
                <a:latin typeface="Noto Sans CJK KR"/>
                <a:ea typeface="Noto Sans CJK KR"/>
                <a:cs typeface="Noto Sans CJK KR"/>
              </a:defRPr>
            </a:lvl8pPr>
            <a:lvl9pPr algn="l">
              <a:buNone/>
              <a:defRPr sz="17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먼저 질문해 보세요 .</a:t>
            </a:r>
          </a:p>
        </p:txBody>
      </p:sp>
      <p:sp>
        <p:nvSpPr>
          <p:cNvPr id="17" name="편집 문구 7">
            <a:extLst xmlns:a="http://schemas.openxmlformats.org/drawingml/2006/main">
              <a:ext uri="{FF2B5EF4-FFF2-40B4-BE49-F238E27FC236}">
                <a16:creationId xmlns:a16="http://schemas.microsoft.com/office/drawing/2014/main" id="{36DCA8CE-AD2C-46A3-A9CB-6C62A01DD69F}"/>
              </a:ext>
            </a:extLst>
          </p:cNvPr>
          <p:cNvSpPr>
            <a:spLocks xmlns:a="http://schemas.openxmlformats.org/drawingml/2006/main" noGrp="1"/>
          </p:cNvSpPr>
          <p:nvPr/>
        </p:nvSpPr>
        <p:spPr>
          <a:xfrm xmlns:a="http://schemas.openxmlformats.org/drawingml/2006/main">
            <a:off x="8912798" y="3460960"/>
            <a:ext cx="2185357"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FFFFFF"/>
                </a:solidFill>
                <a:latin typeface="Noto Sans CJK KR"/>
                <a:ea typeface="Noto Sans CJK KR"/>
                <a:cs typeface="Noto Sans CJK KR"/>
              </a:defRPr>
            </a:defPPr>
            <a:lvl1pPr algn="l">
              <a:buNone/>
              <a:defRPr sz="1701" b="1">
                <a:solidFill>
                  <a:srgbClr val="FFFFFF"/>
                </a:solidFill>
                <a:latin typeface="Noto Sans CJK KR"/>
                <a:ea typeface="Noto Sans CJK KR"/>
                <a:cs typeface="Noto Sans CJK KR"/>
              </a:defRPr>
            </a:lvl1pPr>
            <a:lvl2pPr algn="l">
              <a:buNone/>
              <a:defRPr sz="1701" b="1">
                <a:solidFill>
                  <a:srgbClr val="FFFFFF"/>
                </a:solidFill>
                <a:latin typeface="Noto Sans CJK KR"/>
                <a:ea typeface="Noto Sans CJK KR"/>
                <a:cs typeface="Noto Sans CJK KR"/>
              </a:defRPr>
            </a:lvl2pPr>
            <a:lvl3pPr algn="l">
              <a:buNone/>
              <a:defRPr sz="1701" b="1">
                <a:solidFill>
                  <a:srgbClr val="FFFFFF"/>
                </a:solidFill>
                <a:latin typeface="Noto Sans CJK KR"/>
                <a:ea typeface="Noto Sans CJK KR"/>
                <a:cs typeface="Noto Sans CJK KR"/>
              </a:defRPr>
            </a:lvl3pPr>
            <a:lvl4pPr algn="l">
              <a:buNone/>
              <a:defRPr sz="1701" b="1">
                <a:solidFill>
                  <a:srgbClr val="FFFFFF"/>
                </a:solidFill>
                <a:latin typeface="Noto Sans CJK KR"/>
                <a:ea typeface="Noto Sans CJK KR"/>
                <a:cs typeface="Noto Sans CJK KR"/>
              </a:defRPr>
            </a:lvl4pPr>
            <a:lvl5pPr algn="l">
              <a:buNone/>
              <a:defRPr sz="1701" b="1">
                <a:solidFill>
                  <a:srgbClr val="FFFFFF"/>
                </a:solidFill>
                <a:latin typeface="Noto Sans CJK KR"/>
                <a:ea typeface="Noto Sans CJK KR"/>
                <a:cs typeface="Noto Sans CJK KR"/>
              </a:defRPr>
            </a:lvl5pPr>
            <a:lvl6pPr algn="l">
              <a:buNone/>
              <a:defRPr sz="1701" b="1">
                <a:solidFill>
                  <a:srgbClr val="FFFFFF"/>
                </a:solidFill>
                <a:latin typeface="Noto Sans CJK KR"/>
                <a:ea typeface="Noto Sans CJK KR"/>
                <a:cs typeface="Noto Sans CJK KR"/>
              </a:defRPr>
            </a:lvl6pPr>
            <a:lvl7pPr algn="l">
              <a:buNone/>
              <a:defRPr sz="1701" b="1">
                <a:solidFill>
                  <a:srgbClr val="FFFFFF"/>
                </a:solidFill>
                <a:latin typeface="Noto Sans CJK KR"/>
                <a:ea typeface="Noto Sans CJK KR"/>
                <a:cs typeface="Noto Sans CJK KR"/>
              </a:defRPr>
            </a:lvl7pPr>
            <a:lvl8pPr algn="l">
              <a:buNone/>
              <a:defRPr sz="1701" b="1">
                <a:solidFill>
                  <a:srgbClr val="FFFFFF"/>
                </a:solidFill>
                <a:latin typeface="Noto Sans CJK KR"/>
                <a:ea typeface="Noto Sans CJK KR"/>
                <a:cs typeface="Noto Sans CJK KR"/>
              </a:defRPr>
            </a:lvl8pPr>
            <a:lvl9pPr algn="l">
              <a:buNone/>
              <a:defRPr sz="17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1701" b="1">
                <a:solidFill>
                  <a:srgbClr val="FFFFFF"/>
                </a:solidFill>
                <a:latin typeface="Noto Sans CJK KR"/>
                <a:ea typeface="Noto Sans CJK KR"/>
                <a:cs typeface="Noto Sans CJK KR"/>
              </a:defRPr>
            </a:pPr>
            <a:r>
              <a:rPr sz="1701" b="1">
                <a:solidFill>
                  <a:srgbClr val="FFFFFF"/>
                </a:solidFill>
                <a:latin typeface="Noto Sans CJK KR"/>
                <a:ea typeface="Noto Sans CJK KR"/>
                <a:cs typeface="Noto Sans CJK KR"/>
              </a:rPr>
              <a:t>답을 함께 고쳐 봅시다 !</a:t>
            </a:r>
          </a:p>
        </p:txBody>
      </p:sp>
      <p:sp>
        <p:nvSpPr>
          <p:cNvPr id="18" name="편집 문구 8">
            <a:extLst xmlns:a="http://schemas.openxmlformats.org/drawingml/2006/main">
              <a:ext uri="{FF2B5EF4-FFF2-40B4-BE49-F238E27FC236}">
                <a16:creationId xmlns:a16="http://schemas.microsoft.com/office/drawing/2014/main" id="{590584C6-B6A1-46F7-8277-75B923167695}"/>
              </a:ext>
            </a:extLst>
          </p:cNvPr>
          <p:cNvSpPr>
            <a:spLocks xmlns:a="http://schemas.openxmlformats.org/drawingml/2006/main" noGrp="1"/>
          </p:cNvSpPr>
          <p:nvPr/>
        </p:nvSpPr>
        <p:spPr>
          <a:xfrm xmlns:a="http://schemas.openxmlformats.org/drawingml/2006/main">
            <a:off x="795228" y="3726312"/>
            <a:ext cx="3193837" cy="4573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1" b="1">
                <a:solidFill>
                  <a:srgbClr val="B9F0DA"/>
                </a:solidFill>
                <a:latin typeface="Noto Sans CJK KR"/>
                <a:ea typeface="Noto Sans CJK KR"/>
                <a:cs typeface="Noto Sans CJK KR"/>
              </a:defRPr>
            </a:defPPr>
            <a:lvl1pPr algn="l">
              <a:buNone/>
              <a:defRPr sz="2401" b="1">
                <a:solidFill>
                  <a:srgbClr val="B9F0DA"/>
                </a:solidFill>
                <a:latin typeface="Noto Sans CJK KR"/>
                <a:ea typeface="Noto Sans CJK KR"/>
                <a:cs typeface="Noto Sans CJK KR"/>
              </a:defRPr>
            </a:lvl1pPr>
            <a:lvl2pPr algn="l">
              <a:buNone/>
              <a:defRPr sz="2401" b="1">
                <a:solidFill>
                  <a:srgbClr val="B9F0DA"/>
                </a:solidFill>
                <a:latin typeface="Noto Sans CJK KR"/>
                <a:ea typeface="Noto Sans CJK KR"/>
                <a:cs typeface="Noto Sans CJK KR"/>
              </a:defRPr>
            </a:lvl2pPr>
            <a:lvl3pPr algn="l">
              <a:buNone/>
              <a:defRPr sz="2401" b="1">
                <a:solidFill>
                  <a:srgbClr val="B9F0DA"/>
                </a:solidFill>
                <a:latin typeface="Noto Sans CJK KR"/>
                <a:ea typeface="Noto Sans CJK KR"/>
                <a:cs typeface="Noto Sans CJK KR"/>
              </a:defRPr>
            </a:lvl3pPr>
            <a:lvl4pPr algn="l">
              <a:buNone/>
              <a:defRPr sz="2401" b="1">
                <a:solidFill>
                  <a:srgbClr val="B9F0DA"/>
                </a:solidFill>
                <a:latin typeface="Noto Sans CJK KR"/>
                <a:ea typeface="Noto Sans CJK KR"/>
                <a:cs typeface="Noto Sans CJK KR"/>
              </a:defRPr>
            </a:lvl4pPr>
            <a:lvl5pPr algn="l">
              <a:buNone/>
              <a:defRPr sz="2401" b="1">
                <a:solidFill>
                  <a:srgbClr val="B9F0DA"/>
                </a:solidFill>
                <a:latin typeface="Noto Sans CJK KR"/>
                <a:ea typeface="Noto Sans CJK KR"/>
                <a:cs typeface="Noto Sans CJK KR"/>
              </a:defRPr>
            </a:lvl5pPr>
            <a:lvl6pPr algn="l">
              <a:buNone/>
              <a:defRPr sz="2401" b="1">
                <a:solidFill>
                  <a:srgbClr val="B9F0DA"/>
                </a:solidFill>
                <a:latin typeface="Noto Sans CJK KR"/>
                <a:ea typeface="Noto Sans CJK KR"/>
                <a:cs typeface="Noto Sans CJK KR"/>
              </a:defRPr>
            </a:lvl6pPr>
            <a:lvl7pPr algn="l">
              <a:buNone/>
              <a:defRPr sz="2401" b="1">
                <a:solidFill>
                  <a:srgbClr val="B9F0DA"/>
                </a:solidFill>
                <a:latin typeface="Noto Sans CJK KR"/>
                <a:ea typeface="Noto Sans CJK KR"/>
                <a:cs typeface="Noto Sans CJK KR"/>
              </a:defRPr>
            </a:lvl7pPr>
            <a:lvl8pPr algn="l">
              <a:buNone/>
              <a:defRPr sz="2401" b="1">
                <a:solidFill>
                  <a:srgbClr val="B9F0DA"/>
                </a:solidFill>
                <a:latin typeface="Noto Sans CJK KR"/>
                <a:ea typeface="Noto Sans CJK KR"/>
                <a:cs typeface="Noto Sans CJK KR"/>
              </a:defRPr>
            </a:lvl8pPr>
            <a:lvl9pPr algn="l">
              <a:buNone/>
              <a:defRPr sz="2401" b="1">
                <a:solidFill>
                  <a:srgbClr val="B9F0DA"/>
                </a:solidFill>
                <a:latin typeface="Noto Sans CJK KR"/>
                <a:ea typeface="Noto Sans CJK KR"/>
                <a:cs typeface="Noto Sans CJK KR"/>
              </a:defRPr>
            </a:lvl9pPr>
          </a:lstStyle>
          <a:p xmlns:a="http://schemas.openxmlformats.org/drawingml/2006/main">
            <a:pPr algn="l">
              <a:lnSpc>
                <a:spcPct val="100000"/>
              </a:lnSpc>
              <a:buNone/>
              <a:defRPr sz="2401" b="1">
                <a:solidFill>
                  <a:srgbClr val="B9F0DA"/>
                </a:solidFill>
                <a:latin typeface="Noto Sans CJK KR"/>
                <a:ea typeface="Noto Sans CJK KR"/>
                <a:cs typeface="Noto Sans CJK KR"/>
              </a:defRPr>
            </a:pPr>
            <a:r>
              <a:rPr sz="2401" b="1">
                <a:solidFill>
                  <a:srgbClr val="B9F0DA"/>
                </a:solidFill>
                <a:latin typeface="Noto Sans CJK KR"/>
                <a:ea typeface="Noto Sans CJK KR"/>
                <a:cs typeface="Noto Sans CJK KR"/>
              </a:rPr>
              <a:t>AI, 도대체 무엇일까요 ?</a:t>
            </a:r>
          </a:p>
        </p:txBody>
      </p:sp>
      <p:sp>
        <p:nvSpPr>
          <p:cNvPr id="19" name="편집 문구 9">
            <a:extLst xmlns:a="http://schemas.openxmlformats.org/drawingml/2006/main">
              <a:ext uri="{FF2B5EF4-FFF2-40B4-BE49-F238E27FC236}">
                <a16:creationId xmlns:a16="http://schemas.microsoft.com/office/drawing/2014/main" id="{B6BA939A-B7B5-4354-98CD-B6583731557D}"/>
              </a:ext>
            </a:extLst>
          </p:cNvPr>
          <p:cNvSpPr>
            <a:spLocks xmlns:a="http://schemas.openxmlformats.org/drawingml/2006/main" noGrp="1"/>
          </p:cNvSpPr>
          <p:nvPr/>
        </p:nvSpPr>
        <p:spPr>
          <a:xfrm xmlns:a="http://schemas.openxmlformats.org/drawingml/2006/main">
            <a:off x="795228" y="4386369"/>
            <a:ext cx="458267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C9D7E5"/>
                </a:solidFill>
                <a:latin typeface="Noto Sans CJK KR"/>
                <a:ea typeface="Noto Sans CJK KR"/>
                <a:cs typeface="Noto Sans CJK KR"/>
              </a:defRPr>
            </a:defPPr>
            <a:lvl1pPr algn="l">
              <a:buNone/>
              <a:defRPr sz="1599" b="0">
                <a:solidFill>
                  <a:srgbClr val="C9D7E5"/>
                </a:solidFill>
                <a:latin typeface="Noto Sans CJK KR"/>
                <a:ea typeface="Noto Sans CJK KR"/>
                <a:cs typeface="Noto Sans CJK KR"/>
              </a:defRPr>
            </a:lvl1pPr>
            <a:lvl2pPr algn="l">
              <a:buNone/>
              <a:defRPr sz="1599" b="0">
                <a:solidFill>
                  <a:srgbClr val="C9D7E5"/>
                </a:solidFill>
                <a:latin typeface="Noto Sans CJK KR"/>
                <a:ea typeface="Noto Sans CJK KR"/>
                <a:cs typeface="Noto Sans CJK KR"/>
              </a:defRPr>
            </a:lvl2pPr>
            <a:lvl3pPr algn="l">
              <a:buNone/>
              <a:defRPr sz="1599" b="0">
                <a:solidFill>
                  <a:srgbClr val="C9D7E5"/>
                </a:solidFill>
                <a:latin typeface="Noto Sans CJK KR"/>
                <a:ea typeface="Noto Sans CJK KR"/>
                <a:cs typeface="Noto Sans CJK KR"/>
              </a:defRPr>
            </a:lvl3pPr>
            <a:lvl4pPr algn="l">
              <a:buNone/>
              <a:defRPr sz="1599" b="0">
                <a:solidFill>
                  <a:srgbClr val="C9D7E5"/>
                </a:solidFill>
                <a:latin typeface="Noto Sans CJK KR"/>
                <a:ea typeface="Noto Sans CJK KR"/>
                <a:cs typeface="Noto Sans CJK KR"/>
              </a:defRPr>
            </a:lvl4pPr>
            <a:lvl5pPr algn="l">
              <a:buNone/>
              <a:defRPr sz="1599" b="0">
                <a:solidFill>
                  <a:srgbClr val="C9D7E5"/>
                </a:solidFill>
                <a:latin typeface="Noto Sans CJK KR"/>
                <a:ea typeface="Noto Sans CJK KR"/>
                <a:cs typeface="Noto Sans CJK KR"/>
              </a:defRPr>
            </a:lvl5pPr>
            <a:lvl6pPr algn="l">
              <a:buNone/>
              <a:defRPr sz="1599" b="0">
                <a:solidFill>
                  <a:srgbClr val="C9D7E5"/>
                </a:solidFill>
                <a:latin typeface="Noto Sans CJK KR"/>
                <a:ea typeface="Noto Sans CJK KR"/>
                <a:cs typeface="Noto Sans CJK KR"/>
              </a:defRPr>
            </a:lvl6pPr>
            <a:lvl7pPr algn="l">
              <a:buNone/>
              <a:defRPr sz="1599" b="0">
                <a:solidFill>
                  <a:srgbClr val="C9D7E5"/>
                </a:solidFill>
                <a:latin typeface="Noto Sans CJK KR"/>
                <a:ea typeface="Noto Sans CJK KR"/>
                <a:cs typeface="Noto Sans CJK KR"/>
              </a:defRPr>
            </a:lvl7pPr>
            <a:lvl8pPr algn="l">
              <a:buNone/>
              <a:defRPr sz="1599" b="0">
                <a:solidFill>
                  <a:srgbClr val="C9D7E5"/>
                </a:solidFill>
                <a:latin typeface="Noto Sans CJK KR"/>
                <a:ea typeface="Noto Sans CJK KR"/>
                <a:cs typeface="Noto Sans CJK KR"/>
              </a:defRPr>
            </a:lvl8pPr>
            <a:lvl9pPr algn="l">
              <a:buNone/>
              <a:defRPr sz="1599" b="0">
                <a:solidFill>
                  <a:srgbClr val="C9D7E5"/>
                </a:solidFill>
                <a:latin typeface="Noto Sans CJK KR"/>
                <a:ea typeface="Noto Sans CJK KR"/>
                <a:cs typeface="Noto Sans CJK KR"/>
              </a:defRPr>
            </a:lvl9pPr>
          </a:lstStyle>
          <a:p xmlns:a="http://schemas.openxmlformats.org/drawingml/2006/main">
            <a:pPr algn="l">
              <a:lnSpc>
                <a:spcPct val="100000"/>
              </a:lnSpc>
              <a:buNone/>
              <a:defRPr sz="1599" b="0">
                <a:solidFill>
                  <a:srgbClr val="C9D7E5"/>
                </a:solidFill>
                <a:latin typeface="Noto Sans CJK KR"/>
                <a:ea typeface="Noto Sans CJK KR"/>
                <a:cs typeface="Noto Sans CJK KR"/>
              </a:defRPr>
            </a:pPr>
            <a:r>
              <a:rPr sz="1599" b="0">
                <a:solidFill>
                  <a:srgbClr val="C9D7E5"/>
                </a:solidFill>
                <a:latin typeface="Noto Sans CJK KR"/>
                <a:ea typeface="Noto Sans CJK KR"/>
                <a:cs typeface="Noto Sans CJK KR"/>
              </a:rPr>
              <a:t>쉽게 이해하고 · 직접 질문하고 · 안전하게 활용하기</a:t>
            </a:r>
          </a:p>
        </p:txBody>
      </p:sp>
      <p:sp>
        <p:nvSpPr>
          <p:cNvPr id="20" name="편집 문구 10">
            <a:extLst xmlns:a="http://schemas.openxmlformats.org/drawingml/2006/main">
              <a:ext uri="{FF2B5EF4-FFF2-40B4-BE49-F238E27FC236}">
                <a16:creationId xmlns:a16="http://schemas.microsoft.com/office/drawing/2014/main" id="{03BEAB98-EA69-40E7-B1AA-08BC7222882E}"/>
              </a:ext>
            </a:extLst>
          </p:cNvPr>
          <p:cNvSpPr>
            <a:spLocks xmlns:a="http://schemas.openxmlformats.org/drawingml/2006/main" noGrp="1"/>
          </p:cNvSpPr>
          <p:nvPr/>
        </p:nvSpPr>
        <p:spPr>
          <a:xfrm xmlns:a="http://schemas.openxmlformats.org/drawingml/2006/main">
            <a:off x="951106" y="6022962"/>
            <a:ext cx="2529111"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E6F5F5"/>
                </a:solidFill>
                <a:latin typeface="Noto Sans CJK KR"/>
                <a:ea typeface="Noto Sans CJK KR"/>
                <a:cs typeface="Noto Sans CJK KR"/>
              </a:defRPr>
            </a:defPPr>
            <a:lvl1pPr algn="l">
              <a:buNone/>
              <a:defRPr sz="1301" b="1">
                <a:solidFill>
                  <a:srgbClr val="E6F5F5"/>
                </a:solidFill>
                <a:latin typeface="Noto Sans CJK KR"/>
                <a:ea typeface="Noto Sans CJK KR"/>
                <a:cs typeface="Noto Sans CJK KR"/>
              </a:defRPr>
            </a:lvl1pPr>
            <a:lvl2pPr algn="l">
              <a:buNone/>
              <a:defRPr sz="1301" b="1">
                <a:solidFill>
                  <a:srgbClr val="E6F5F5"/>
                </a:solidFill>
                <a:latin typeface="Noto Sans CJK KR"/>
                <a:ea typeface="Noto Sans CJK KR"/>
                <a:cs typeface="Noto Sans CJK KR"/>
              </a:defRPr>
            </a:lvl2pPr>
            <a:lvl3pPr algn="l">
              <a:buNone/>
              <a:defRPr sz="1301" b="1">
                <a:solidFill>
                  <a:srgbClr val="E6F5F5"/>
                </a:solidFill>
                <a:latin typeface="Noto Sans CJK KR"/>
                <a:ea typeface="Noto Sans CJK KR"/>
                <a:cs typeface="Noto Sans CJK KR"/>
              </a:defRPr>
            </a:lvl3pPr>
            <a:lvl4pPr algn="l">
              <a:buNone/>
              <a:defRPr sz="1301" b="1">
                <a:solidFill>
                  <a:srgbClr val="E6F5F5"/>
                </a:solidFill>
                <a:latin typeface="Noto Sans CJK KR"/>
                <a:ea typeface="Noto Sans CJK KR"/>
                <a:cs typeface="Noto Sans CJK KR"/>
              </a:defRPr>
            </a:lvl4pPr>
            <a:lvl5pPr algn="l">
              <a:buNone/>
              <a:defRPr sz="1301" b="1">
                <a:solidFill>
                  <a:srgbClr val="E6F5F5"/>
                </a:solidFill>
                <a:latin typeface="Noto Sans CJK KR"/>
                <a:ea typeface="Noto Sans CJK KR"/>
                <a:cs typeface="Noto Sans CJK KR"/>
              </a:defRPr>
            </a:lvl5pPr>
            <a:lvl6pPr algn="l">
              <a:buNone/>
              <a:defRPr sz="1301" b="1">
                <a:solidFill>
                  <a:srgbClr val="E6F5F5"/>
                </a:solidFill>
                <a:latin typeface="Noto Sans CJK KR"/>
                <a:ea typeface="Noto Sans CJK KR"/>
                <a:cs typeface="Noto Sans CJK KR"/>
              </a:defRPr>
            </a:lvl6pPr>
            <a:lvl7pPr algn="l">
              <a:buNone/>
              <a:defRPr sz="1301" b="1">
                <a:solidFill>
                  <a:srgbClr val="E6F5F5"/>
                </a:solidFill>
                <a:latin typeface="Noto Sans CJK KR"/>
                <a:ea typeface="Noto Sans CJK KR"/>
                <a:cs typeface="Noto Sans CJK KR"/>
              </a:defRPr>
            </a:lvl7pPr>
            <a:lvl8pPr algn="l">
              <a:buNone/>
              <a:defRPr sz="1301" b="1">
                <a:solidFill>
                  <a:srgbClr val="E6F5F5"/>
                </a:solidFill>
                <a:latin typeface="Noto Sans CJK KR"/>
                <a:ea typeface="Noto Sans CJK KR"/>
                <a:cs typeface="Noto Sans CJK KR"/>
              </a:defRPr>
            </a:lvl8pPr>
            <a:lvl9pPr algn="l">
              <a:buNone/>
              <a:defRPr sz="1301" b="1">
                <a:solidFill>
                  <a:srgbClr val="E6F5F5"/>
                </a:solidFill>
                <a:latin typeface="Noto Sans CJK KR"/>
                <a:ea typeface="Noto Sans CJK KR"/>
                <a:cs typeface="Noto Sans CJK KR"/>
              </a:defRPr>
            </a:lvl9pPr>
          </a:lstStyle>
          <a:p xmlns:a="http://schemas.openxmlformats.org/drawingml/2006/main">
            <a:pPr algn="l">
              <a:lnSpc>
                <a:spcPct val="100000"/>
              </a:lnSpc>
              <a:buNone/>
              <a:defRPr sz="1301" b="1">
                <a:solidFill>
                  <a:srgbClr val="E6F5F5"/>
                </a:solidFill>
                <a:latin typeface="Noto Sans CJK KR"/>
                <a:ea typeface="Noto Sans CJK KR"/>
                <a:cs typeface="Noto Sans CJK KR"/>
              </a:defRPr>
            </a:pPr>
            <a:r>
              <a:rPr sz="1301" b="1">
                <a:solidFill>
                  <a:srgbClr val="E6F5F5"/>
                </a:solidFill>
                <a:latin typeface="Noto Sans CJK KR"/>
                <a:ea typeface="Noto Sans CJK KR"/>
                <a:cs typeface="Noto Sans CJK KR"/>
              </a:rPr>
              <a:t>50 분 · 입문자를 위한 실습형 연수</a:t>
            </a:r>
          </a:p>
        </p:txBody>
      </p:sp>
      <p:pic>
        <p:nvPicPr>
          <p:cNvPr id="21" name="">
            <a:extLst xmlns:a="http://schemas.openxmlformats.org/drawingml/2006/main">
              <a:ext uri="{FF2B5EF4-FFF2-40B4-BE49-F238E27FC236}">
                <a16:creationId xmlns:a16="http://schemas.microsoft.com/office/drawing/2014/main" id="{6F39E00A-183C-4091-B3F8-1B91DD0D6B6B}"/>
              </a:ext>
            </a:extLst>
          </p:cNvPr>
          <p:cNvPicPr>
            <a:picLocks xmlns:a="http://schemas.openxmlformats.org/drawingml/2006/main" noChangeAspect="1"/>
          </p:cNvPicPr>
          <p:nvPr/>
        </p:nvPicPr>
        <p:blipFill>
          <a:blip xmlns:r="http://schemas.openxmlformats.org/officeDocument/2006/relationships" xmlns:a="http://schemas.openxmlformats.org/drawingml/2006/main" r:embed="Ra2edf8fe408c4f5c"/>
          <a:stretch xmlns:a="http://schemas.openxmlformats.org/drawingml/2006/main"/>
        </p:blipFill>
        <p:spPr>
          <a:xfrm xmlns:a="http://schemas.openxmlformats.org/drawingml/2006/main">
            <a:off x="9311701" y="4333875"/>
            <a:ext cx="1760098" cy="2000250"/>
          </a:xfrm>
          <a:prstGeom xmlns:a="http://schemas.openxmlformats.org/drawingml/2006/main" prst="rect">
            <a:avLst/>
          </a:prstGeom>
        </p:spPr>
      </p:pic>
    </p:spTree>
    <p:extLst>
      <p:ext uri="{BB962C8B-B14F-4D97-AF65-F5344CB8AC3E}">
        <p14:creationId xmlns:p14="http://schemas.microsoft.com/office/powerpoint/2010/main" val="1929028267"/>
      </p:ext>
    </p:extLst>
  </p:cSld>
</p:sld>
</file>

<file path=ppt/slides/slide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8" name="입사 인사 첫 문장">
            <a:extLst xmlns:a="http://schemas.openxmlformats.org/drawingml/2006/main">
              <a:ext uri="{FF2B5EF4-FFF2-40B4-BE49-F238E27FC236}">
                <a16:creationId xmlns:a16="http://schemas.microsoft.com/office/drawing/2014/main" id="{58340AE7-18EE-4B99-B5C8-C657554A19B4}"/>
              </a:ext>
            </a:extLst>
          </p:cNvPr>
          <p:cNvSpPr>
            <a:spLocks xmlns:a="http://schemas.openxmlformats.org/drawingml/2006/main" noGrp="1"/>
          </p:cNvSpPr>
          <p:nvPr/>
        </p:nvSpPr>
        <p:spPr>
          <a:xfrm xmlns:a="http://schemas.openxmlformats.org/drawingml/2006/main">
            <a:off x="685800" y="885825"/>
            <a:ext cx="5429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450" b="1">
                <a:solidFill>
                  <a:srgbClr val="152A43"/>
                </a:solidFill>
                <a:latin typeface="Noto Sans CJK KR"/>
                <a:ea typeface="Noto Sans CJK KR"/>
                <a:cs typeface="Noto Sans CJK KR"/>
              </a:defRPr>
            </a:defPPr>
            <a:lvl1pPr algn="l">
              <a:buNone/>
              <a:defRPr sz="3450" b="1">
                <a:solidFill>
                  <a:srgbClr val="152A43"/>
                </a:solidFill>
                <a:latin typeface="Noto Sans CJK KR"/>
                <a:ea typeface="Noto Sans CJK KR"/>
                <a:cs typeface="Noto Sans CJK KR"/>
              </a:defRPr>
            </a:lvl1pPr>
            <a:lvl2pPr algn="l">
              <a:buNone/>
              <a:defRPr sz="3450" b="1">
                <a:solidFill>
                  <a:srgbClr val="152A43"/>
                </a:solidFill>
                <a:latin typeface="Noto Sans CJK KR"/>
                <a:ea typeface="Noto Sans CJK KR"/>
                <a:cs typeface="Noto Sans CJK KR"/>
              </a:defRPr>
            </a:lvl2pPr>
            <a:lvl3pPr algn="l">
              <a:buNone/>
              <a:defRPr sz="3450" b="1">
                <a:solidFill>
                  <a:srgbClr val="152A43"/>
                </a:solidFill>
                <a:latin typeface="Noto Sans CJK KR"/>
                <a:ea typeface="Noto Sans CJK KR"/>
                <a:cs typeface="Noto Sans CJK KR"/>
              </a:defRPr>
            </a:lvl3pPr>
            <a:lvl4pPr algn="l">
              <a:buNone/>
              <a:defRPr sz="3450" b="1">
                <a:solidFill>
                  <a:srgbClr val="152A43"/>
                </a:solidFill>
                <a:latin typeface="Noto Sans CJK KR"/>
                <a:ea typeface="Noto Sans CJK KR"/>
                <a:cs typeface="Noto Sans CJK KR"/>
              </a:defRPr>
            </a:lvl4pPr>
            <a:lvl5pPr algn="l">
              <a:buNone/>
              <a:defRPr sz="3450" b="1">
                <a:solidFill>
                  <a:srgbClr val="152A43"/>
                </a:solidFill>
                <a:latin typeface="Noto Sans CJK KR"/>
                <a:ea typeface="Noto Sans CJK KR"/>
                <a:cs typeface="Noto Sans CJK KR"/>
              </a:defRPr>
            </a:lvl5pPr>
            <a:lvl6pPr algn="l">
              <a:buNone/>
              <a:defRPr sz="3450" b="1">
                <a:solidFill>
                  <a:srgbClr val="152A43"/>
                </a:solidFill>
                <a:latin typeface="Noto Sans CJK KR"/>
                <a:ea typeface="Noto Sans CJK KR"/>
                <a:cs typeface="Noto Sans CJK KR"/>
              </a:defRPr>
            </a:lvl6pPr>
            <a:lvl7pPr algn="l">
              <a:buNone/>
              <a:defRPr sz="3450" b="1">
                <a:solidFill>
                  <a:srgbClr val="152A43"/>
                </a:solidFill>
                <a:latin typeface="Noto Sans CJK KR"/>
                <a:ea typeface="Noto Sans CJK KR"/>
                <a:cs typeface="Noto Sans CJK KR"/>
              </a:defRPr>
            </a:lvl7pPr>
            <a:lvl8pPr algn="l">
              <a:buNone/>
              <a:defRPr sz="3450" b="1">
                <a:solidFill>
                  <a:srgbClr val="152A43"/>
                </a:solidFill>
                <a:latin typeface="Noto Sans CJK KR"/>
                <a:ea typeface="Noto Sans CJK KR"/>
                <a:cs typeface="Noto Sans CJK KR"/>
              </a:defRPr>
            </a:lvl8pPr>
            <a:lvl9pPr algn="l">
              <a:buNone/>
              <a:defRPr sz="34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제 이름은 AI입니다.</a:t>
            </a:r>
          </a:p>
        </p:txBody>
      </p:sp>
      <p:sp>
        <p:nvSpPr>
          <p:cNvPr id="2" name="입사 인사 두 번째 문장">
            <a:extLst xmlns:a="http://schemas.openxmlformats.org/drawingml/2006/main">
              <a:ext uri="{FF2B5EF4-FFF2-40B4-BE49-F238E27FC236}">
                <a16:creationId xmlns:a16="http://schemas.microsoft.com/office/drawing/2014/main" id="{F5C41D72-995A-4D11-A856-C28E6C365A10}"/>
              </a:ext>
            </a:extLst>
          </p:cNvPr>
          <p:cNvSpPr>
            <a:spLocks xmlns:a="http://schemas.openxmlformats.org/drawingml/2006/main" noGrp="1"/>
          </p:cNvSpPr>
          <p:nvPr/>
        </p:nvSpPr>
        <p:spPr>
          <a:xfrm xmlns:a="http://schemas.openxmlformats.org/drawingml/2006/main">
            <a:off x="714375" y="1657350"/>
            <a:ext cx="5667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325" b="0">
                <a:solidFill>
                  <a:srgbClr val="152A43"/>
                </a:solidFill>
                <a:latin typeface="Noto Sans CJK KR"/>
                <a:ea typeface="Noto Sans CJK KR"/>
                <a:cs typeface="Noto Sans CJK KR"/>
              </a:defRPr>
            </a:defPPr>
            <a:lvl1pPr algn="l">
              <a:buNone/>
              <a:defRPr sz="2325" b="0">
                <a:solidFill>
                  <a:srgbClr val="152A43"/>
                </a:solidFill>
                <a:latin typeface="Noto Sans CJK KR"/>
                <a:ea typeface="Noto Sans CJK KR"/>
                <a:cs typeface="Noto Sans CJK KR"/>
              </a:defRPr>
            </a:lvl1pPr>
            <a:lvl2pPr algn="l">
              <a:buNone/>
              <a:defRPr sz="2325" b="0">
                <a:solidFill>
                  <a:srgbClr val="152A43"/>
                </a:solidFill>
                <a:latin typeface="Noto Sans CJK KR"/>
                <a:ea typeface="Noto Sans CJK KR"/>
                <a:cs typeface="Noto Sans CJK KR"/>
              </a:defRPr>
            </a:lvl2pPr>
            <a:lvl3pPr algn="l">
              <a:buNone/>
              <a:defRPr sz="2325" b="0">
                <a:solidFill>
                  <a:srgbClr val="152A43"/>
                </a:solidFill>
                <a:latin typeface="Noto Sans CJK KR"/>
                <a:ea typeface="Noto Sans CJK KR"/>
                <a:cs typeface="Noto Sans CJK KR"/>
              </a:defRPr>
            </a:lvl3pPr>
            <a:lvl4pPr algn="l">
              <a:buNone/>
              <a:defRPr sz="2325" b="0">
                <a:solidFill>
                  <a:srgbClr val="152A43"/>
                </a:solidFill>
                <a:latin typeface="Noto Sans CJK KR"/>
                <a:ea typeface="Noto Sans CJK KR"/>
                <a:cs typeface="Noto Sans CJK KR"/>
              </a:defRPr>
            </a:lvl4pPr>
            <a:lvl5pPr algn="l">
              <a:buNone/>
              <a:defRPr sz="2325" b="0">
                <a:solidFill>
                  <a:srgbClr val="152A43"/>
                </a:solidFill>
                <a:latin typeface="Noto Sans CJK KR"/>
                <a:ea typeface="Noto Sans CJK KR"/>
                <a:cs typeface="Noto Sans CJK KR"/>
              </a:defRPr>
            </a:lvl5pPr>
            <a:lvl6pPr algn="l">
              <a:buNone/>
              <a:defRPr sz="2325" b="0">
                <a:solidFill>
                  <a:srgbClr val="152A43"/>
                </a:solidFill>
                <a:latin typeface="Noto Sans CJK KR"/>
                <a:ea typeface="Noto Sans CJK KR"/>
                <a:cs typeface="Noto Sans CJK KR"/>
              </a:defRPr>
            </a:lvl6pPr>
            <a:lvl7pPr algn="l">
              <a:buNone/>
              <a:defRPr sz="2325" b="0">
                <a:solidFill>
                  <a:srgbClr val="152A43"/>
                </a:solidFill>
                <a:latin typeface="Noto Sans CJK KR"/>
                <a:ea typeface="Noto Sans CJK KR"/>
                <a:cs typeface="Noto Sans CJK KR"/>
              </a:defRPr>
            </a:lvl7pPr>
            <a:lvl8pPr algn="l">
              <a:buNone/>
              <a:defRPr sz="2325" b="0">
                <a:solidFill>
                  <a:srgbClr val="152A43"/>
                </a:solidFill>
                <a:latin typeface="Noto Sans CJK KR"/>
                <a:ea typeface="Noto Sans CJK KR"/>
                <a:cs typeface="Noto Sans CJK KR"/>
              </a:defRPr>
            </a:lvl8pPr>
            <a:lvl9pPr algn="l">
              <a:buNone/>
              <a:defRPr sz="2325" b="0">
                <a:solidFill>
                  <a:srgbClr val="152A43"/>
                </a:solidFill>
                <a:latin typeface="Noto Sans CJK KR"/>
                <a:ea typeface="Noto Sans CJK KR"/>
                <a:cs typeface="Noto Sans CJK KR"/>
              </a:defRPr>
            </a:lvl9pPr>
          </a:lstStyle>
          <a:p xmlns:a="http://schemas.openxmlformats.org/drawingml/2006/main">
            <a:pPr algn="l">
              <a:lnSpc>
                <a:spcPct val="100000"/>
              </a:lnSpc>
              <a:buNone/>
              <a:defRPr sz="2325" b="0">
                <a:solidFill>
                  <a:srgbClr val="152A43"/>
                </a:solidFill>
                <a:latin typeface="Noto Sans CJK KR"/>
                <a:ea typeface="Noto Sans CJK KR"/>
                <a:cs typeface="Noto Sans CJK KR"/>
              </a:defRPr>
            </a:pPr>
            <a:r>
              <a:rPr sz="2325" b="0">
                <a:solidFill>
                  <a:srgbClr val="152A43"/>
                </a:solidFill>
                <a:latin typeface="Noto Sans CJK KR"/>
                <a:ea typeface="Noto Sans CJK KR"/>
                <a:cs typeface="Noto Sans CJK KR"/>
              </a:rPr>
              <a:t>오늘부터 입사하게 되었습니다.</a:t>
            </a:r>
          </a:p>
        </p:txBody>
      </p:sp>
      <p:sp>
        <p:nvSpPr>
          <p:cNvPr id="3" name="입사 인사 세 번째 문장">
            <a:extLst xmlns:a="http://schemas.openxmlformats.org/drawingml/2006/main">
              <a:ext uri="{FF2B5EF4-FFF2-40B4-BE49-F238E27FC236}">
                <a16:creationId xmlns:a16="http://schemas.microsoft.com/office/drawing/2014/main" id="{3CF1D4E6-4CB5-468F-ABCD-1BF0A9865BD7}"/>
              </a:ext>
            </a:extLst>
          </p:cNvPr>
          <p:cNvSpPr>
            <a:spLocks xmlns:a="http://schemas.openxmlformats.org/drawingml/2006/main" noGrp="1"/>
          </p:cNvSpPr>
          <p:nvPr/>
        </p:nvSpPr>
        <p:spPr>
          <a:xfrm xmlns:a="http://schemas.openxmlformats.org/drawingml/2006/main">
            <a:off x="714375" y="2190750"/>
            <a:ext cx="4953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550" b="1">
                <a:solidFill>
                  <a:srgbClr val="176F5F"/>
                </a:solidFill>
                <a:latin typeface="Noto Sans CJK KR"/>
                <a:ea typeface="Noto Sans CJK KR"/>
                <a:cs typeface="Noto Sans CJK KR"/>
              </a:defRPr>
            </a:defPPr>
            <a:lvl1pPr algn="l">
              <a:buNone/>
              <a:defRPr sz="2550" b="1">
                <a:solidFill>
                  <a:srgbClr val="176F5F"/>
                </a:solidFill>
                <a:latin typeface="Noto Sans CJK KR"/>
                <a:ea typeface="Noto Sans CJK KR"/>
                <a:cs typeface="Noto Sans CJK KR"/>
              </a:defRPr>
            </a:lvl1pPr>
            <a:lvl2pPr algn="l">
              <a:buNone/>
              <a:defRPr sz="2550" b="1">
                <a:solidFill>
                  <a:srgbClr val="176F5F"/>
                </a:solidFill>
                <a:latin typeface="Noto Sans CJK KR"/>
                <a:ea typeface="Noto Sans CJK KR"/>
                <a:cs typeface="Noto Sans CJK KR"/>
              </a:defRPr>
            </a:lvl2pPr>
            <a:lvl3pPr algn="l">
              <a:buNone/>
              <a:defRPr sz="2550" b="1">
                <a:solidFill>
                  <a:srgbClr val="176F5F"/>
                </a:solidFill>
                <a:latin typeface="Noto Sans CJK KR"/>
                <a:ea typeface="Noto Sans CJK KR"/>
                <a:cs typeface="Noto Sans CJK KR"/>
              </a:defRPr>
            </a:lvl3pPr>
            <a:lvl4pPr algn="l">
              <a:buNone/>
              <a:defRPr sz="2550" b="1">
                <a:solidFill>
                  <a:srgbClr val="176F5F"/>
                </a:solidFill>
                <a:latin typeface="Noto Sans CJK KR"/>
                <a:ea typeface="Noto Sans CJK KR"/>
                <a:cs typeface="Noto Sans CJK KR"/>
              </a:defRPr>
            </a:lvl4pPr>
            <a:lvl5pPr algn="l">
              <a:buNone/>
              <a:defRPr sz="2550" b="1">
                <a:solidFill>
                  <a:srgbClr val="176F5F"/>
                </a:solidFill>
                <a:latin typeface="Noto Sans CJK KR"/>
                <a:ea typeface="Noto Sans CJK KR"/>
                <a:cs typeface="Noto Sans CJK KR"/>
              </a:defRPr>
            </a:lvl5pPr>
            <a:lvl6pPr algn="l">
              <a:buNone/>
              <a:defRPr sz="2550" b="1">
                <a:solidFill>
                  <a:srgbClr val="176F5F"/>
                </a:solidFill>
                <a:latin typeface="Noto Sans CJK KR"/>
                <a:ea typeface="Noto Sans CJK KR"/>
                <a:cs typeface="Noto Sans CJK KR"/>
              </a:defRPr>
            </a:lvl6pPr>
            <a:lvl7pPr algn="l">
              <a:buNone/>
              <a:defRPr sz="2550" b="1">
                <a:solidFill>
                  <a:srgbClr val="176F5F"/>
                </a:solidFill>
                <a:latin typeface="Noto Sans CJK KR"/>
                <a:ea typeface="Noto Sans CJK KR"/>
                <a:cs typeface="Noto Sans CJK KR"/>
              </a:defRPr>
            </a:lvl7pPr>
            <a:lvl8pPr algn="l">
              <a:buNone/>
              <a:defRPr sz="2550" b="1">
                <a:solidFill>
                  <a:srgbClr val="176F5F"/>
                </a:solidFill>
                <a:latin typeface="Noto Sans CJK KR"/>
                <a:ea typeface="Noto Sans CJK KR"/>
                <a:cs typeface="Noto Sans CJK KR"/>
              </a:defRPr>
            </a:lvl8pPr>
            <a:lvl9pPr algn="l">
              <a:buNone/>
              <a:defRPr sz="2550" b="1">
                <a:solidFill>
                  <a:srgbClr val="176F5F"/>
                </a:solidFill>
                <a:latin typeface="Noto Sans CJK KR"/>
                <a:ea typeface="Noto Sans CJK KR"/>
                <a:cs typeface="Noto Sans CJK KR"/>
              </a:defRPr>
            </a:lvl9pPr>
          </a:lstStyle>
          <a:p xmlns:a="http://schemas.openxmlformats.org/drawingml/2006/main">
            <a:pPr algn="l">
              <a:lnSpc>
                <a:spcPct val="100000"/>
              </a:lnSpc>
              <a:buNone/>
              <a:defRPr sz="2550" b="1">
                <a:solidFill>
                  <a:srgbClr val="176F5F"/>
                </a:solidFill>
                <a:latin typeface="Noto Sans CJK KR"/>
                <a:ea typeface="Noto Sans CJK KR"/>
                <a:cs typeface="Noto Sans CJK KR"/>
              </a:defRPr>
            </a:pPr>
            <a:r>
              <a:rPr sz="2550" b="1">
                <a:solidFill>
                  <a:srgbClr val="176F5F"/>
                </a:solidFill>
                <a:latin typeface="Noto Sans CJK KR"/>
                <a:ea typeface="Noto Sans CJK KR"/>
                <a:cs typeface="Noto Sans CJK KR"/>
              </a:rPr>
              <a:t>잘부탁드립니다.</a:t>
            </a:r>
          </a:p>
        </p:txBody>
      </p:sp>
      <p:pic>
        <p:nvPicPr>
          <p:cNvPr id="4" name="">
            <a:extLst xmlns:a="http://schemas.openxmlformats.org/drawingml/2006/main">
              <a:ext uri="{FF2B5EF4-FFF2-40B4-BE49-F238E27FC236}">
                <a16:creationId xmlns:a16="http://schemas.microsoft.com/office/drawing/2014/main" id="{60EB0D14-ACB5-41A5-9D93-EDDA2A9379CB}"/>
              </a:ext>
            </a:extLst>
          </p:cNvPr>
          <p:cNvPicPr>
            <a:picLocks xmlns:a="http://schemas.openxmlformats.org/drawingml/2006/main" noChangeAspect="1"/>
          </p:cNvPicPr>
          <p:nvPr/>
        </p:nvPicPr>
        <p:blipFill>
          <a:blip xmlns:r="http://schemas.openxmlformats.org/officeDocument/2006/relationships" xmlns:a="http://schemas.openxmlformats.org/drawingml/2006/main" r:embed="R2780b4023f404363"/>
          <a:stretch xmlns:a="http://schemas.openxmlformats.org/drawingml/2006/main"/>
        </p:blipFill>
        <p:spPr>
          <a:xfrm xmlns:a="http://schemas.openxmlformats.org/drawingml/2006/main">
            <a:off x="1681438" y="3105150"/>
            <a:ext cx="2447375" cy="278130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9EA774E6-F149-47E9-A7C8-C7F40C33C992}"/>
              </a:ext>
            </a:extLst>
          </p:cNvPr>
          <p:cNvPicPr>
            <a:picLocks xmlns:a="http://schemas.openxmlformats.org/drawingml/2006/main" noChangeAspect="1"/>
          </p:cNvPicPr>
          <p:nvPr/>
        </p:nvPicPr>
        <p:blipFill>
          <a:blip xmlns:r="http://schemas.openxmlformats.org/officeDocument/2006/relationships" xmlns:a="http://schemas.openxmlformats.org/drawingml/2006/main" r:embed="Ra0e99c5101164a3b"/>
          <a:stretch xmlns:a="http://schemas.openxmlformats.org/drawingml/2006/main"/>
        </p:blipFill>
        <p:spPr>
          <a:xfrm xmlns:a="http://schemas.openxmlformats.org/drawingml/2006/main">
            <a:off x="5524500" y="2847975"/>
            <a:ext cx="6096000" cy="3048000"/>
          </a:xfrm>
          <a:prstGeom xmlns:a="http://schemas.openxmlformats.org/drawingml/2006/main" prst="rect">
            <a:avLst/>
          </a:prstGeom>
        </p:spPr>
      </p:pic>
      <p:sp>
        <p:nvSpPr>
          <p:cNvPr id="6" name="강의 꼬리말">
            <a:extLst xmlns:a="http://schemas.openxmlformats.org/drawingml/2006/main">
              <a:ext uri="{FF2B5EF4-FFF2-40B4-BE49-F238E27FC236}">
                <a16:creationId xmlns:a16="http://schemas.microsoft.com/office/drawing/2014/main" id="{85F649DA-0CE2-4A85-833E-4FDB0A92E4A5}"/>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7" name="슬라이드 번호">
            <a:extLst xmlns:a="http://schemas.openxmlformats.org/drawingml/2006/main">
              <a:ext uri="{FF2B5EF4-FFF2-40B4-BE49-F238E27FC236}">
                <a16:creationId xmlns:a16="http://schemas.microsoft.com/office/drawing/2014/main" id="{8201D571-B2FF-4DFA-AFA4-6B1C52D09008}"/>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02  /  14</a:t>
            </a:r>
          </a:p>
        </p:txBody>
      </p:sp>
    </p:spTree>
    <p:extLst>
      <p:ext uri="{BB962C8B-B14F-4D97-AF65-F5344CB8AC3E}">
        <p14:creationId xmlns:p14="http://schemas.microsoft.com/office/powerpoint/2010/main" val="1075288810"/>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45" name="제목">
            <a:extLst xmlns:a="http://schemas.openxmlformats.org/drawingml/2006/main">
              <a:ext uri="{FF2B5EF4-FFF2-40B4-BE49-F238E27FC236}">
                <a16:creationId xmlns:a16="http://schemas.microsoft.com/office/drawing/2014/main" id="{CA2DC63D-7F49-4743-9546-2F1920FE5891}"/>
              </a:ext>
            </a:extLst>
          </p:cNvPr>
          <p:cNvSpPr>
            <a:spLocks xmlns:a="http://schemas.openxmlformats.org/drawingml/2006/main" noGrp="1"/>
          </p:cNvSpPr>
          <p:nvPr/>
        </p:nvSpPr>
        <p:spPr>
          <a:xfrm xmlns:a="http://schemas.openxmlformats.org/drawingml/2006/main">
            <a:off x="571500" y="552450"/>
            <a:ext cx="9239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450" b="1">
                <a:solidFill>
                  <a:srgbClr val="152A43"/>
                </a:solidFill>
                <a:latin typeface="Noto Sans CJK KR"/>
                <a:ea typeface="Noto Sans CJK KR"/>
                <a:cs typeface="Noto Sans CJK KR"/>
              </a:defRPr>
            </a:defPPr>
            <a:lvl1pPr algn="l">
              <a:defRPr sz="3450" b="1">
                <a:solidFill>
                  <a:srgbClr val="152A43"/>
                </a:solidFill>
                <a:latin typeface="Noto Sans CJK KR"/>
                <a:ea typeface="Noto Sans CJK KR"/>
                <a:cs typeface="Noto Sans CJK KR"/>
              </a:defRPr>
            </a:lvl1pPr>
            <a:lvl2pPr algn="l">
              <a:defRPr sz="3450" b="1">
                <a:solidFill>
                  <a:srgbClr val="152A43"/>
                </a:solidFill>
                <a:latin typeface="Noto Sans CJK KR"/>
                <a:ea typeface="Noto Sans CJK KR"/>
                <a:cs typeface="Noto Sans CJK KR"/>
              </a:defRPr>
            </a:lvl2pPr>
            <a:lvl3pPr algn="l">
              <a:defRPr sz="3450" b="1">
                <a:solidFill>
                  <a:srgbClr val="152A43"/>
                </a:solidFill>
                <a:latin typeface="Noto Sans CJK KR"/>
                <a:ea typeface="Noto Sans CJK KR"/>
                <a:cs typeface="Noto Sans CJK KR"/>
              </a:defRPr>
            </a:lvl3pPr>
            <a:lvl4pPr algn="l">
              <a:defRPr sz="3450" b="1">
                <a:solidFill>
                  <a:srgbClr val="152A43"/>
                </a:solidFill>
                <a:latin typeface="Noto Sans CJK KR"/>
                <a:ea typeface="Noto Sans CJK KR"/>
                <a:cs typeface="Noto Sans CJK KR"/>
              </a:defRPr>
            </a:lvl4pPr>
            <a:lvl5pPr algn="l">
              <a:defRPr sz="3450" b="1">
                <a:solidFill>
                  <a:srgbClr val="152A43"/>
                </a:solidFill>
                <a:latin typeface="Noto Sans CJK KR"/>
                <a:ea typeface="Noto Sans CJK KR"/>
                <a:cs typeface="Noto Sans CJK KR"/>
              </a:defRPr>
            </a:lvl5pPr>
            <a:lvl6pPr algn="l">
              <a:defRPr sz="3450" b="1">
                <a:solidFill>
                  <a:srgbClr val="152A43"/>
                </a:solidFill>
                <a:latin typeface="Noto Sans CJK KR"/>
                <a:ea typeface="Noto Sans CJK KR"/>
                <a:cs typeface="Noto Sans CJK KR"/>
              </a:defRPr>
            </a:lvl6pPr>
            <a:lvl7pPr algn="l">
              <a:defRPr sz="3450" b="1">
                <a:solidFill>
                  <a:srgbClr val="152A43"/>
                </a:solidFill>
                <a:latin typeface="Noto Sans CJK KR"/>
                <a:ea typeface="Noto Sans CJK KR"/>
                <a:cs typeface="Noto Sans CJK KR"/>
              </a:defRPr>
            </a:lvl7pPr>
            <a:lvl8pPr algn="l">
              <a:defRPr sz="3450" b="1">
                <a:solidFill>
                  <a:srgbClr val="152A43"/>
                </a:solidFill>
                <a:latin typeface="Noto Sans CJK KR"/>
                <a:ea typeface="Noto Sans CJK KR"/>
                <a:cs typeface="Noto Sans CJK KR"/>
              </a:defRPr>
            </a:lvl8pPr>
            <a:lvl9pPr algn="l">
              <a:defRPr sz="34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3450" b="1">
                <a:solidFill>
                  <a:srgbClr val="152A43"/>
                </a:solidFill>
                <a:latin typeface="Noto Sans CJK KR"/>
                <a:ea typeface="Noto Sans CJK KR"/>
                <a:cs typeface="Noto Sans CJK KR"/>
              </a:defRPr>
            </a:pPr>
            <a:r>
              <a:rPr sz="3450" b="1">
                <a:solidFill>
                  <a:srgbClr val="152A43"/>
                </a:solidFill>
                <a:latin typeface="Noto Sans CJK KR"/>
                <a:ea typeface="Noto Sans CJK KR"/>
                <a:cs typeface="Noto Sans CJK KR"/>
              </a:rPr>
              <a:t>어디서 오셨어요?</a:t>
            </a:r>
          </a:p>
        </p:txBody>
      </p:sp>
      <p:sp>
        <p:nvSpPr>
          <p:cNvPr id="2" name="AI 신입의 답변">
            <a:extLst xmlns:a="http://schemas.openxmlformats.org/drawingml/2006/main">
              <a:ext uri="{FF2B5EF4-FFF2-40B4-BE49-F238E27FC236}">
                <a16:creationId xmlns:a16="http://schemas.microsoft.com/office/drawing/2014/main" id="{AE92A0F2-6EF8-4FCF-9F37-FFAF720ECF21}"/>
              </a:ext>
            </a:extLst>
          </p:cNvPr>
          <p:cNvSpPr>
            <a:spLocks xmlns:a="http://schemas.openxmlformats.org/drawingml/2006/main" noGrp="1"/>
          </p:cNvSpPr>
          <p:nvPr/>
        </p:nvSpPr>
        <p:spPr>
          <a:xfrm xmlns:a="http://schemas.openxmlformats.org/drawingml/2006/main">
            <a:off x="590550" y="1238250"/>
            <a:ext cx="1009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1">
                <a:solidFill>
                  <a:srgbClr val="176F5F"/>
                </a:solidFill>
                <a:latin typeface="Noto Sans CJK KR"/>
                <a:ea typeface="Noto Sans CJK KR"/>
                <a:cs typeface="Noto Sans CJK KR"/>
              </a:defRPr>
            </a:defPPr>
            <a:lvl1pPr algn="l">
              <a:defRPr sz="2100" b="1">
                <a:solidFill>
                  <a:srgbClr val="176F5F"/>
                </a:solidFill>
                <a:latin typeface="Noto Sans CJK KR"/>
                <a:ea typeface="Noto Sans CJK KR"/>
                <a:cs typeface="Noto Sans CJK KR"/>
              </a:defRPr>
            </a:lvl1pPr>
            <a:lvl2pPr algn="l">
              <a:defRPr sz="2100" b="1">
                <a:solidFill>
                  <a:srgbClr val="176F5F"/>
                </a:solidFill>
                <a:latin typeface="Noto Sans CJK KR"/>
                <a:ea typeface="Noto Sans CJK KR"/>
                <a:cs typeface="Noto Sans CJK KR"/>
              </a:defRPr>
            </a:lvl2pPr>
            <a:lvl3pPr algn="l">
              <a:defRPr sz="2100" b="1">
                <a:solidFill>
                  <a:srgbClr val="176F5F"/>
                </a:solidFill>
                <a:latin typeface="Noto Sans CJK KR"/>
                <a:ea typeface="Noto Sans CJK KR"/>
                <a:cs typeface="Noto Sans CJK KR"/>
              </a:defRPr>
            </a:lvl3pPr>
            <a:lvl4pPr algn="l">
              <a:defRPr sz="2100" b="1">
                <a:solidFill>
                  <a:srgbClr val="176F5F"/>
                </a:solidFill>
                <a:latin typeface="Noto Sans CJK KR"/>
                <a:ea typeface="Noto Sans CJK KR"/>
                <a:cs typeface="Noto Sans CJK KR"/>
              </a:defRPr>
            </a:lvl4pPr>
            <a:lvl5pPr algn="l">
              <a:defRPr sz="2100" b="1">
                <a:solidFill>
                  <a:srgbClr val="176F5F"/>
                </a:solidFill>
                <a:latin typeface="Noto Sans CJK KR"/>
                <a:ea typeface="Noto Sans CJK KR"/>
                <a:cs typeface="Noto Sans CJK KR"/>
              </a:defRPr>
            </a:lvl5pPr>
            <a:lvl6pPr algn="l">
              <a:defRPr sz="2100" b="1">
                <a:solidFill>
                  <a:srgbClr val="176F5F"/>
                </a:solidFill>
                <a:latin typeface="Noto Sans CJK KR"/>
                <a:ea typeface="Noto Sans CJK KR"/>
                <a:cs typeface="Noto Sans CJK KR"/>
              </a:defRPr>
            </a:lvl6pPr>
            <a:lvl7pPr algn="l">
              <a:defRPr sz="2100" b="1">
                <a:solidFill>
                  <a:srgbClr val="176F5F"/>
                </a:solidFill>
                <a:latin typeface="Noto Sans CJK KR"/>
                <a:ea typeface="Noto Sans CJK KR"/>
                <a:cs typeface="Noto Sans CJK KR"/>
              </a:defRPr>
            </a:lvl7pPr>
            <a:lvl8pPr algn="l">
              <a:defRPr sz="2100" b="1">
                <a:solidFill>
                  <a:srgbClr val="176F5F"/>
                </a:solidFill>
                <a:latin typeface="Noto Sans CJK KR"/>
                <a:ea typeface="Noto Sans CJK KR"/>
                <a:cs typeface="Noto Sans CJK KR"/>
              </a:defRPr>
            </a:lvl8pPr>
            <a:lvl9pPr algn="l">
              <a:defRPr sz="2100" b="1">
                <a:solidFill>
                  <a:srgbClr val="176F5F"/>
                </a:solidFill>
                <a:latin typeface="Noto Sans CJK KR"/>
                <a:ea typeface="Noto Sans CJK KR"/>
                <a:cs typeface="Noto Sans CJK KR"/>
              </a:defRPr>
            </a:lvl9pPr>
          </a:lstStyle>
          <a:p xmlns:a="http://schemas.openxmlformats.org/drawingml/2006/main">
            <a:pPr algn="l">
              <a:lnSpc>
                <a:spcPct val="100000"/>
              </a:lnSpc>
              <a:buNone/>
              <a:defRPr sz="2100" b="1">
                <a:solidFill>
                  <a:srgbClr val="176F5F"/>
                </a:solidFill>
                <a:latin typeface="Noto Sans CJK KR"/>
                <a:ea typeface="Noto Sans CJK KR"/>
                <a:cs typeface="Noto Sans CJK KR"/>
              </a:defRPr>
            </a:pPr>
            <a:r>
              <a:rPr sz="2100" b="1">
                <a:solidFill>
                  <a:srgbClr val="176F5F"/>
                </a:solidFill>
                <a:latin typeface="Noto Sans CJK KR"/>
                <a:ea typeface="Noto Sans CJK KR"/>
                <a:cs typeface="Noto Sans CJK KR"/>
              </a:rPr>
              <a:t>“저는 OpenAI 훈련소에서 온 ChatGPT입니다.”</a:t>
            </a:r>
          </a:p>
        </p:txBody>
      </p:sp>
      <p:sp>
        <p:nvSpPr>
          <p:cNvPr id="3" name="비유 안내">
            <a:extLst xmlns:a="http://schemas.openxmlformats.org/drawingml/2006/main">
              <a:ext uri="{FF2B5EF4-FFF2-40B4-BE49-F238E27FC236}">
                <a16:creationId xmlns:a16="http://schemas.microsoft.com/office/drawing/2014/main" id="{E3268DD2-B380-47BA-BDFF-BDDB66A2441D}"/>
              </a:ext>
            </a:extLst>
          </p:cNvPr>
          <p:cNvSpPr>
            <a:spLocks xmlns:a="http://schemas.openxmlformats.org/drawingml/2006/main" noGrp="1"/>
          </p:cNvSpPr>
          <p:nvPr/>
        </p:nvSpPr>
        <p:spPr>
          <a:xfrm xmlns:a="http://schemas.openxmlformats.org/drawingml/2006/main">
            <a:off x="590550" y="16859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75" b="0">
                <a:solidFill>
                  <a:srgbClr val="536779"/>
                </a:solidFill>
                <a:latin typeface="Noto Sans CJK KR"/>
                <a:ea typeface="Noto Sans CJK KR"/>
                <a:cs typeface="Noto Sans CJK KR"/>
              </a:defRPr>
            </a:defPPr>
            <a:lvl1pPr algn="l">
              <a:defRPr sz="1575" b="0">
                <a:solidFill>
                  <a:srgbClr val="536779"/>
                </a:solidFill>
                <a:latin typeface="Noto Sans CJK KR"/>
                <a:ea typeface="Noto Sans CJK KR"/>
                <a:cs typeface="Noto Sans CJK KR"/>
              </a:defRPr>
            </a:lvl1pPr>
            <a:lvl2pPr algn="l">
              <a:defRPr sz="1575" b="0">
                <a:solidFill>
                  <a:srgbClr val="536779"/>
                </a:solidFill>
                <a:latin typeface="Noto Sans CJK KR"/>
                <a:ea typeface="Noto Sans CJK KR"/>
                <a:cs typeface="Noto Sans CJK KR"/>
              </a:defRPr>
            </a:lvl2pPr>
            <a:lvl3pPr algn="l">
              <a:defRPr sz="1575" b="0">
                <a:solidFill>
                  <a:srgbClr val="536779"/>
                </a:solidFill>
                <a:latin typeface="Noto Sans CJK KR"/>
                <a:ea typeface="Noto Sans CJK KR"/>
                <a:cs typeface="Noto Sans CJK KR"/>
              </a:defRPr>
            </a:lvl3pPr>
            <a:lvl4pPr algn="l">
              <a:defRPr sz="1575" b="0">
                <a:solidFill>
                  <a:srgbClr val="536779"/>
                </a:solidFill>
                <a:latin typeface="Noto Sans CJK KR"/>
                <a:ea typeface="Noto Sans CJK KR"/>
                <a:cs typeface="Noto Sans CJK KR"/>
              </a:defRPr>
            </a:lvl4pPr>
            <a:lvl5pPr algn="l">
              <a:defRPr sz="1575" b="0">
                <a:solidFill>
                  <a:srgbClr val="536779"/>
                </a:solidFill>
                <a:latin typeface="Noto Sans CJK KR"/>
                <a:ea typeface="Noto Sans CJK KR"/>
                <a:cs typeface="Noto Sans CJK KR"/>
              </a:defRPr>
            </a:lvl5pPr>
            <a:lvl6pPr algn="l">
              <a:defRPr sz="1575" b="0">
                <a:solidFill>
                  <a:srgbClr val="536779"/>
                </a:solidFill>
                <a:latin typeface="Noto Sans CJK KR"/>
                <a:ea typeface="Noto Sans CJK KR"/>
                <a:cs typeface="Noto Sans CJK KR"/>
              </a:defRPr>
            </a:lvl6pPr>
            <a:lvl7pPr algn="l">
              <a:defRPr sz="1575" b="0">
                <a:solidFill>
                  <a:srgbClr val="536779"/>
                </a:solidFill>
                <a:latin typeface="Noto Sans CJK KR"/>
                <a:ea typeface="Noto Sans CJK KR"/>
                <a:cs typeface="Noto Sans CJK KR"/>
              </a:defRPr>
            </a:lvl7pPr>
            <a:lvl8pPr algn="l">
              <a:defRPr sz="1575" b="0">
                <a:solidFill>
                  <a:srgbClr val="536779"/>
                </a:solidFill>
                <a:latin typeface="Noto Sans CJK KR"/>
                <a:ea typeface="Noto Sans CJK KR"/>
                <a:cs typeface="Noto Sans CJK KR"/>
              </a:defRPr>
            </a:lvl8pPr>
            <a:lvl9pPr algn="l">
              <a:defRPr sz="1575"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75" b="0">
                <a:solidFill>
                  <a:srgbClr val="536779"/>
                </a:solidFill>
                <a:latin typeface="Noto Sans CJK KR"/>
                <a:ea typeface="Noto Sans CJK KR"/>
                <a:cs typeface="Noto Sans CJK KR"/>
              </a:defRPr>
            </a:pPr>
            <a:r>
              <a:rPr sz="1575" b="0">
                <a:solidFill>
                  <a:srgbClr val="536779"/>
                </a:solidFill>
                <a:latin typeface="Noto Sans CJK KR"/>
                <a:ea typeface="Noto Sans CJK KR"/>
                <a:cs typeface="Noto Sans CJK KR"/>
              </a:rPr>
              <a:t>출신 훈련소는 다르지만, 모두 우리를 도와줄 AI 동료예요.</a:t>
            </a:r>
          </a:p>
        </p:txBody>
      </p:sp>
      <p:sp>
        <p:nvSpPr>
          <p:cNvPr id="4" name="출신 1">
            <a:extLst xmlns:a="http://schemas.openxmlformats.org/drawingml/2006/main">
              <a:ext uri="{FF2B5EF4-FFF2-40B4-BE49-F238E27FC236}">
                <a16:creationId xmlns:a16="http://schemas.microsoft.com/office/drawing/2014/main" id="{996EDB13-9BAD-4DC1-9A54-1B62B89D4575}"/>
              </a:ext>
            </a:extLst>
          </p:cNvPr>
          <p:cNvSpPr>
            <a:spLocks xmlns:a="http://schemas.openxmlformats.org/drawingml/2006/main" noGrp="1"/>
          </p:cNvSpPr>
          <p:nvPr/>
        </p:nvSpPr>
        <p:spPr>
          <a:xfrm xmlns:a="http://schemas.openxmlformats.org/drawingml/2006/main">
            <a:off x="590550" y="21431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OpenAI 훈련소</a:t>
            </a:r>
          </a:p>
        </p:txBody>
      </p:sp>
      <p:sp>
        <p:nvSpPr>
          <p:cNvPr id="5" name="AI 1">
            <a:extLst xmlns:a="http://schemas.openxmlformats.org/drawingml/2006/main">
              <a:ext uri="{FF2B5EF4-FFF2-40B4-BE49-F238E27FC236}">
                <a16:creationId xmlns:a16="http://schemas.microsoft.com/office/drawing/2014/main" id="{CB66B362-757D-4C66-8645-9102180376ED}"/>
              </a:ext>
            </a:extLst>
          </p:cNvPr>
          <p:cNvSpPr>
            <a:spLocks xmlns:a="http://schemas.openxmlformats.org/drawingml/2006/main" noGrp="1"/>
          </p:cNvSpPr>
          <p:nvPr/>
        </p:nvSpPr>
        <p:spPr>
          <a:xfrm xmlns:a="http://schemas.openxmlformats.org/drawingml/2006/main">
            <a:off x="590550" y="23812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ChatGPT, Codex</a:t>
            </a:r>
          </a:p>
        </p:txBody>
      </p:sp>
      <p:sp>
        <p:nvSpPr>
          <p:cNvPr id="6" name="출신 2">
            <a:extLst xmlns:a="http://schemas.openxmlformats.org/drawingml/2006/main">
              <a:ext uri="{FF2B5EF4-FFF2-40B4-BE49-F238E27FC236}">
                <a16:creationId xmlns:a16="http://schemas.microsoft.com/office/drawing/2014/main" id="{A3B4EB31-82EA-47BF-95D3-E2C9FAEABD56}"/>
              </a:ext>
            </a:extLst>
          </p:cNvPr>
          <p:cNvSpPr>
            <a:spLocks xmlns:a="http://schemas.openxmlformats.org/drawingml/2006/main" noGrp="1"/>
          </p:cNvSpPr>
          <p:nvPr/>
        </p:nvSpPr>
        <p:spPr>
          <a:xfrm xmlns:a="http://schemas.openxmlformats.org/drawingml/2006/main">
            <a:off x="4324350" y="21431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앤트로픽 훈련소</a:t>
            </a:r>
          </a:p>
        </p:txBody>
      </p:sp>
      <p:sp>
        <p:nvSpPr>
          <p:cNvPr id="7" name="AI 2">
            <a:extLst xmlns:a="http://schemas.openxmlformats.org/drawingml/2006/main">
              <a:ext uri="{FF2B5EF4-FFF2-40B4-BE49-F238E27FC236}">
                <a16:creationId xmlns:a16="http://schemas.microsoft.com/office/drawing/2014/main" id="{2949C053-C684-4FD2-8A7E-A08A41AE96AD}"/>
              </a:ext>
            </a:extLst>
          </p:cNvPr>
          <p:cNvSpPr>
            <a:spLocks xmlns:a="http://schemas.openxmlformats.org/drawingml/2006/main" noGrp="1"/>
          </p:cNvSpPr>
          <p:nvPr/>
        </p:nvSpPr>
        <p:spPr>
          <a:xfrm xmlns:a="http://schemas.openxmlformats.org/drawingml/2006/main">
            <a:off x="4324350" y="23812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Claude</a:t>
            </a:r>
          </a:p>
        </p:txBody>
      </p:sp>
      <p:sp>
        <p:nvSpPr>
          <p:cNvPr id="8" name="출신 3">
            <a:extLst xmlns:a="http://schemas.openxmlformats.org/drawingml/2006/main">
              <a:ext uri="{FF2B5EF4-FFF2-40B4-BE49-F238E27FC236}">
                <a16:creationId xmlns:a16="http://schemas.microsoft.com/office/drawing/2014/main" id="{2E4E0234-225A-4BC8-9A01-F13FBE9CDC00}"/>
              </a:ext>
            </a:extLst>
          </p:cNvPr>
          <p:cNvSpPr>
            <a:spLocks xmlns:a="http://schemas.openxmlformats.org/drawingml/2006/main" noGrp="1"/>
          </p:cNvSpPr>
          <p:nvPr/>
        </p:nvSpPr>
        <p:spPr>
          <a:xfrm xmlns:a="http://schemas.openxmlformats.org/drawingml/2006/main">
            <a:off x="8058150" y="21431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구글 훈련소</a:t>
            </a:r>
          </a:p>
        </p:txBody>
      </p:sp>
      <p:sp>
        <p:nvSpPr>
          <p:cNvPr id="9" name="AI 3">
            <a:extLst xmlns:a="http://schemas.openxmlformats.org/drawingml/2006/main">
              <a:ext uri="{FF2B5EF4-FFF2-40B4-BE49-F238E27FC236}">
                <a16:creationId xmlns:a16="http://schemas.microsoft.com/office/drawing/2014/main" id="{6A3B260F-28C1-4919-9B6D-866C89BA2D3B}"/>
              </a:ext>
            </a:extLst>
          </p:cNvPr>
          <p:cNvSpPr>
            <a:spLocks xmlns:a="http://schemas.openxmlformats.org/drawingml/2006/main" noGrp="1"/>
          </p:cNvSpPr>
          <p:nvPr/>
        </p:nvSpPr>
        <p:spPr>
          <a:xfrm xmlns:a="http://schemas.openxmlformats.org/drawingml/2006/main">
            <a:off x="8058150" y="23812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defRPr sz="1800" b="1">
                <a:solidFill>
                  <a:srgbClr val="152A43"/>
                </a:solidFill>
                <a:latin typeface="Noto Sans CJK KR"/>
                <a:ea typeface="Noto Sans CJK KR"/>
                <a:cs typeface="Noto Sans CJK KR"/>
              </a:defRPr>
            </a:lvl1pPr>
            <a:lvl2pPr algn="l">
              <a:defRPr sz="1800" b="1">
                <a:solidFill>
                  <a:srgbClr val="152A43"/>
                </a:solidFill>
                <a:latin typeface="Noto Sans CJK KR"/>
                <a:ea typeface="Noto Sans CJK KR"/>
                <a:cs typeface="Noto Sans CJK KR"/>
              </a:defRPr>
            </a:lvl2pPr>
            <a:lvl3pPr algn="l">
              <a:defRPr sz="1800" b="1">
                <a:solidFill>
                  <a:srgbClr val="152A43"/>
                </a:solidFill>
                <a:latin typeface="Noto Sans CJK KR"/>
                <a:ea typeface="Noto Sans CJK KR"/>
                <a:cs typeface="Noto Sans CJK KR"/>
              </a:defRPr>
            </a:lvl3pPr>
            <a:lvl4pPr algn="l">
              <a:defRPr sz="1800" b="1">
                <a:solidFill>
                  <a:srgbClr val="152A43"/>
                </a:solidFill>
                <a:latin typeface="Noto Sans CJK KR"/>
                <a:ea typeface="Noto Sans CJK KR"/>
                <a:cs typeface="Noto Sans CJK KR"/>
              </a:defRPr>
            </a:lvl4pPr>
            <a:lvl5pPr algn="l">
              <a:defRPr sz="1800" b="1">
                <a:solidFill>
                  <a:srgbClr val="152A43"/>
                </a:solidFill>
                <a:latin typeface="Noto Sans CJK KR"/>
                <a:ea typeface="Noto Sans CJK KR"/>
                <a:cs typeface="Noto Sans CJK KR"/>
              </a:defRPr>
            </a:lvl5pPr>
            <a:lvl6pPr algn="l">
              <a:defRPr sz="1800" b="1">
                <a:solidFill>
                  <a:srgbClr val="152A43"/>
                </a:solidFill>
                <a:latin typeface="Noto Sans CJK KR"/>
                <a:ea typeface="Noto Sans CJK KR"/>
                <a:cs typeface="Noto Sans CJK KR"/>
              </a:defRPr>
            </a:lvl6pPr>
            <a:lvl7pPr algn="l">
              <a:defRPr sz="1800" b="1">
                <a:solidFill>
                  <a:srgbClr val="152A43"/>
                </a:solidFill>
                <a:latin typeface="Noto Sans CJK KR"/>
                <a:ea typeface="Noto Sans CJK KR"/>
                <a:cs typeface="Noto Sans CJK KR"/>
              </a:defRPr>
            </a:lvl7pPr>
            <a:lvl8pPr algn="l">
              <a:defRPr sz="1800" b="1">
                <a:solidFill>
                  <a:srgbClr val="152A43"/>
                </a:solidFill>
                <a:latin typeface="Noto Sans CJK KR"/>
                <a:ea typeface="Noto Sans CJK KR"/>
                <a:cs typeface="Noto Sans CJK KR"/>
              </a:defRPr>
            </a:lvl8pPr>
            <a:lvl9pPr algn="l">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Gemini, Notebook, Flow</a:t>
            </a:r>
          </a:p>
        </p:txBody>
      </p:sp>
      <p:sp>
        <p:nvSpPr>
          <p:cNvPr id="10" name="출신 4">
            <a:extLst xmlns:a="http://schemas.openxmlformats.org/drawingml/2006/main">
              <a:ext uri="{FF2B5EF4-FFF2-40B4-BE49-F238E27FC236}">
                <a16:creationId xmlns:a16="http://schemas.microsoft.com/office/drawing/2014/main" id="{8D1EFE52-98B8-4F75-9A7B-481ECB6B41F7}"/>
              </a:ext>
            </a:extLst>
          </p:cNvPr>
          <p:cNvSpPr>
            <a:spLocks xmlns:a="http://schemas.openxmlformats.org/drawingml/2006/main" noGrp="1"/>
          </p:cNvSpPr>
          <p:nvPr/>
        </p:nvSpPr>
        <p:spPr>
          <a:xfrm xmlns:a="http://schemas.openxmlformats.org/drawingml/2006/main">
            <a:off x="590550" y="27241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xAI 훈련소 (현 SpaceXSI)</a:t>
            </a:r>
          </a:p>
        </p:txBody>
      </p:sp>
      <p:sp>
        <p:nvSpPr>
          <p:cNvPr id="11" name="AI 4">
            <a:extLst xmlns:a="http://schemas.openxmlformats.org/drawingml/2006/main">
              <a:ext uri="{FF2B5EF4-FFF2-40B4-BE49-F238E27FC236}">
                <a16:creationId xmlns:a16="http://schemas.microsoft.com/office/drawing/2014/main" id="{5355190B-06B4-444F-A344-C991F82AAFCD}"/>
              </a:ext>
            </a:extLst>
          </p:cNvPr>
          <p:cNvSpPr>
            <a:spLocks xmlns:a="http://schemas.openxmlformats.org/drawingml/2006/main" noGrp="1"/>
          </p:cNvSpPr>
          <p:nvPr/>
        </p:nvSpPr>
        <p:spPr>
          <a:xfrm xmlns:a="http://schemas.openxmlformats.org/drawingml/2006/main">
            <a:off x="590550" y="29622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Grok</a:t>
            </a:r>
          </a:p>
        </p:txBody>
      </p:sp>
      <p:sp>
        <p:nvSpPr>
          <p:cNvPr id="12" name="출신 5">
            <a:extLst xmlns:a="http://schemas.openxmlformats.org/drawingml/2006/main">
              <a:ext uri="{FF2B5EF4-FFF2-40B4-BE49-F238E27FC236}">
                <a16:creationId xmlns:a16="http://schemas.microsoft.com/office/drawing/2014/main" id="{CBDC5C46-A9F9-4889-8177-DBA96D5D27CE}"/>
              </a:ext>
            </a:extLst>
          </p:cNvPr>
          <p:cNvSpPr>
            <a:spLocks xmlns:a="http://schemas.openxmlformats.org/drawingml/2006/main" noGrp="1"/>
          </p:cNvSpPr>
          <p:nvPr/>
        </p:nvSpPr>
        <p:spPr>
          <a:xfrm xmlns:a="http://schemas.openxmlformats.org/drawingml/2006/main">
            <a:off x="4324350" y="27241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메타 훈련소</a:t>
            </a:r>
          </a:p>
        </p:txBody>
      </p:sp>
      <p:sp>
        <p:nvSpPr>
          <p:cNvPr id="13" name="AI 5">
            <a:extLst xmlns:a="http://schemas.openxmlformats.org/drawingml/2006/main">
              <a:ext uri="{FF2B5EF4-FFF2-40B4-BE49-F238E27FC236}">
                <a16:creationId xmlns:a16="http://schemas.microsoft.com/office/drawing/2014/main" id="{2D058FF3-377F-475F-81CF-99E3ABED3346}"/>
              </a:ext>
            </a:extLst>
          </p:cNvPr>
          <p:cNvSpPr>
            <a:spLocks xmlns:a="http://schemas.openxmlformats.org/drawingml/2006/main" noGrp="1"/>
          </p:cNvSpPr>
          <p:nvPr/>
        </p:nvSpPr>
        <p:spPr>
          <a:xfrm xmlns:a="http://schemas.openxmlformats.org/drawingml/2006/main">
            <a:off x="4324350" y="29622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Meta AI</a:t>
            </a:r>
          </a:p>
        </p:txBody>
      </p:sp>
      <p:sp>
        <p:nvSpPr>
          <p:cNvPr id="14" name="출신 6">
            <a:extLst xmlns:a="http://schemas.openxmlformats.org/drawingml/2006/main">
              <a:ext uri="{FF2B5EF4-FFF2-40B4-BE49-F238E27FC236}">
                <a16:creationId xmlns:a16="http://schemas.microsoft.com/office/drawing/2014/main" id="{2357D78A-6471-4B02-9E01-DA14EA6288DD}"/>
              </a:ext>
            </a:extLst>
          </p:cNvPr>
          <p:cNvSpPr>
            <a:spLocks xmlns:a="http://schemas.openxmlformats.org/drawingml/2006/main" noGrp="1"/>
          </p:cNvSpPr>
          <p:nvPr/>
        </p:nvSpPr>
        <p:spPr>
          <a:xfrm xmlns:a="http://schemas.openxmlformats.org/drawingml/2006/main">
            <a:off x="8058150" y="27241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딥시크 훈련소</a:t>
            </a:r>
          </a:p>
        </p:txBody>
      </p:sp>
      <p:sp>
        <p:nvSpPr>
          <p:cNvPr id="15" name="AI 6">
            <a:extLst xmlns:a="http://schemas.openxmlformats.org/drawingml/2006/main">
              <a:ext uri="{FF2B5EF4-FFF2-40B4-BE49-F238E27FC236}">
                <a16:creationId xmlns:a16="http://schemas.microsoft.com/office/drawing/2014/main" id="{40750261-C788-4DFE-87D7-40C029AC0612}"/>
              </a:ext>
            </a:extLst>
          </p:cNvPr>
          <p:cNvSpPr>
            <a:spLocks xmlns:a="http://schemas.openxmlformats.org/drawingml/2006/main" noGrp="1"/>
          </p:cNvSpPr>
          <p:nvPr/>
        </p:nvSpPr>
        <p:spPr>
          <a:xfrm xmlns:a="http://schemas.openxmlformats.org/drawingml/2006/main">
            <a:off x="8058150" y="29622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DeepSeek</a:t>
            </a:r>
          </a:p>
        </p:txBody>
      </p:sp>
      <p:sp>
        <p:nvSpPr>
          <p:cNvPr id="16" name="출신 7">
            <a:extLst xmlns:a="http://schemas.openxmlformats.org/drawingml/2006/main">
              <a:ext uri="{FF2B5EF4-FFF2-40B4-BE49-F238E27FC236}">
                <a16:creationId xmlns:a16="http://schemas.microsoft.com/office/drawing/2014/main" id="{18CFB880-9018-401F-86BF-015471464318}"/>
              </a:ext>
            </a:extLst>
          </p:cNvPr>
          <p:cNvSpPr>
            <a:spLocks xmlns:a="http://schemas.openxmlformats.org/drawingml/2006/main" noGrp="1"/>
          </p:cNvSpPr>
          <p:nvPr/>
        </p:nvSpPr>
        <p:spPr>
          <a:xfrm xmlns:a="http://schemas.openxmlformats.org/drawingml/2006/main">
            <a:off x="590550" y="330517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알리바바 훈련소</a:t>
            </a:r>
          </a:p>
        </p:txBody>
      </p:sp>
      <p:sp>
        <p:nvSpPr>
          <p:cNvPr id="17" name="AI 7">
            <a:extLst xmlns:a="http://schemas.openxmlformats.org/drawingml/2006/main">
              <a:ext uri="{FF2B5EF4-FFF2-40B4-BE49-F238E27FC236}">
                <a16:creationId xmlns:a16="http://schemas.microsoft.com/office/drawing/2014/main" id="{0E17B534-904C-4958-8A71-FCEE8A21CD65}"/>
              </a:ext>
            </a:extLst>
          </p:cNvPr>
          <p:cNvSpPr>
            <a:spLocks xmlns:a="http://schemas.openxmlformats.org/drawingml/2006/main" noGrp="1"/>
          </p:cNvSpPr>
          <p:nvPr/>
        </p:nvSpPr>
        <p:spPr>
          <a:xfrm xmlns:a="http://schemas.openxmlformats.org/drawingml/2006/main">
            <a:off x="590550" y="354330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Qwen Studio</a:t>
            </a:r>
          </a:p>
        </p:txBody>
      </p:sp>
      <p:sp>
        <p:nvSpPr>
          <p:cNvPr id="18" name="출신 8">
            <a:extLst xmlns:a="http://schemas.openxmlformats.org/drawingml/2006/main">
              <a:ext uri="{FF2B5EF4-FFF2-40B4-BE49-F238E27FC236}">
                <a16:creationId xmlns:a16="http://schemas.microsoft.com/office/drawing/2014/main" id="{022AC6E5-B809-4BBD-8B14-417735B12B5D}"/>
              </a:ext>
            </a:extLst>
          </p:cNvPr>
          <p:cNvSpPr>
            <a:spLocks xmlns:a="http://schemas.openxmlformats.org/drawingml/2006/main" noGrp="1"/>
          </p:cNvSpPr>
          <p:nvPr/>
        </p:nvSpPr>
        <p:spPr>
          <a:xfrm xmlns:a="http://schemas.openxmlformats.org/drawingml/2006/main">
            <a:off x="4324350" y="330517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문샷 AI 훈련소</a:t>
            </a:r>
          </a:p>
        </p:txBody>
      </p:sp>
      <p:sp>
        <p:nvSpPr>
          <p:cNvPr id="19" name="AI 8">
            <a:extLst xmlns:a="http://schemas.openxmlformats.org/drawingml/2006/main">
              <a:ext uri="{FF2B5EF4-FFF2-40B4-BE49-F238E27FC236}">
                <a16:creationId xmlns:a16="http://schemas.microsoft.com/office/drawing/2014/main" id="{CA2CFBCC-E868-4C8A-89AC-AF1460D9F836}"/>
              </a:ext>
            </a:extLst>
          </p:cNvPr>
          <p:cNvSpPr>
            <a:spLocks xmlns:a="http://schemas.openxmlformats.org/drawingml/2006/main" noGrp="1"/>
          </p:cNvSpPr>
          <p:nvPr/>
        </p:nvSpPr>
        <p:spPr>
          <a:xfrm xmlns:a="http://schemas.openxmlformats.org/drawingml/2006/main">
            <a:off x="4324350" y="354330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Kimi</a:t>
            </a:r>
          </a:p>
        </p:txBody>
      </p:sp>
      <p:sp>
        <p:nvSpPr>
          <p:cNvPr id="20" name="출신 9">
            <a:extLst xmlns:a="http://schemas.openxmlformats.org/drawingml/2006/main">
              <a:ext uri="{FF2B5EF4-FFF2-40B4-BE49-F238E27FC236}">
                <a16:creationId xmlns:a16="http://schemas.microsoft.com/office/drawing/2014/main" id="{DFFB8D9B-52EC-4372-ACB0-4BA0CC070483}"/>
              </a:ext>
            </a:extLst>
          </p:cNvPr>
          <p:cNvSpPr>
            <a:spLocks xmlns:a="http://schemas.openxmlformats.org/drawingml/2006/main" noGrp="1"/>
          </p:cNvSpPr>
          <p:nvPr/>
        </p:nvSpPr>
        <p:spPr>
          <a:xfrm xmlns:a="http://schemas.openxmlformats.org/drawingml/2006/main">
            <a:off x="8058150" y="330517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Z.ai 훈련소</a:t>
            </a:r>
          </a:p>
        </p:txBody>
      </p:sp>
      <p:sp>
        <p:nvSpPr>
          <p:cNvPr id="21" name="AI 9">
            <a:extLst xmlns:a="http://schemas.openxmlformats.org/drawingml/2006/main">
              <a:ext uri="{FF2B5EF4-FFF2-40B4-BE49-F238E27FC236}">
                <a16:creationId xmlns:a16="http://schemas.microsoft.com/office/drawing/2014/main" id="{E5156817-3E69-4B04-A43A-E7348A0D8EC2}"/>
              </a:ext>
            </a:extLst>
          </p:cNvPr>
          <p:cNvSpPr>
            <a:spLocks xmlns:a="http://schemas.openxmlformats.org/drawingml/2006/main" noGrp="1"/>
          </p:cNvSpPr>
          <p:nvPr/>
        </p:nvSpPr>
        <p:spPr>
          <a:xfrm xmlns:a="http://schemas.openxmlformats.org/drawingml/2006/main">
            <a:off x="8058150" y="354330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Z.ai</a:t>
            </a:r>
          </a:p>
        </p:txBody>
      </p:sp>
      <p:sp>
        <p:nvSpPr>
          <p:cNvPr id="22" name="출신 10">
            <a:extLst xmlns:a="http://schemas.openxmlformats.org/drawingml/2006/main">
              <a:ext uri="{FF2B5EF4-FFF2-40B4-BE49-F238E27FC236}">
                <a16:creationId xmlns:a16="http://schemas.microsoft.com/office/drawing/2014/main" id="{9D89194E-A2C9-4C24-9499-9803CC36C191}"/>
              </a:ext>
            </a:extLst>
          </p:cNvPr>
          <p:cNvSpPr>
            <a:spLocks xmlns:a="http://schemas.openxmlformats.org/drawingml/2006/main" noGrp="1"/>
          </p:cNvSpPr>
          <p:nvPr/>
        </p:nvSpPr>
        <p:spPr>
          <a:xfrm xmlns:a="http://schemas.openxmlformats.org/drawingml/2006/main">
            <a:off x="590550" y="388620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미스트랄 훈련소</a:t>
            </a:r>
          </a:p>
        </p:txBody>
      </p:sp>
      <p:sp>
        <p:nvSpPr>
          <p:cNvPr id="23" name="AI 10">
            <a:extLst xmlns:a="http://schemas.openxmlformats.org/drawingml/2006/main">
              <a:ext uri="{FF2B5EF4-FFF2-40B4-BE49-F238E27FC236}">
                <a16:creationId xmlns:a16="http://schemas.microsoft.com/office/drawing/2014/main" id="{986F41C4-2FD3-44F6-9435-A4D716C9F00E}"/>
              </a:ext>
            </a:extLst>
          </p:cNvPr>
          <p:cNvSpPr>
            <a:spLocks xmlns:a="http://schemas.openxmlformats.org/drawingml/2006/main" noGrp="1"/>
          </p:cNvSpPr>
          <p:nvPr/>
        </p:nvSpPr>
        <p:spPr>
          <a:xfrm xmlns:a="http://schemas.openxmlformats.org/drawingml/2006/main">
            <a:off x="590550" y="412432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Mistral Vibe (구 Le Chat)</a:t>
            </a:r>
          </a:p>
        </p:txBody>
      </p:sp>
      <p:sp>
        <p:nvSpPr>
          <p:cNvPr id="24" name="출신 11">
            <a:extLst xmlns:a="http://schemas.openxmlformats.org/drawingml/2006/main">
              <a:ext uri="{FF2B5EF4-FFF2-40B4-BE49-F238E27FC236}">
                <a16:creationId xmlns:a16="http://schemas.microsoft.com/office/drawing/2014/main" id="{551A7208-AB2F-45BA-BBB2-1E98D1304798}"/>
              </a:ext>
            </a:extLst>
          </p:cNvPr>
          <p:cNvSpPr>
            <a:spLocks xmlns:a="http://schemas.openxmlformats.org/drawingml/2006/main" noGrp="1"/>
          </p:cNvSpPr>
          <p:nvPr/>
        </p:nvSpPr>
        <p:spPr>
          <a:xfrm xmlns:a="http://schemas.openxmlformats.org/drawingml/2006/main">
            <a:off x="4324350" y="388620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네이버 훈련소</a:t>
            </a:r>
          </a:p>
        </p:txBody>
      </p:sp>
      <p:sp>
        <p:nvSpPr>
          <p:cNvPr id="25" name="AI 11">
            <a:extLst xmlns:a="http://schemas.openxmlformats.org/drawingml/2006/main">
              <a:ext uri="{FF2B5EF4-FFF2-40B4-BE49-F238E27FC236}">
                <a16:creationId xmlns:a16="http://schemas.microsoft.com/office/drawing/2014/main" id="{3303BE24-CF53-43A5-BDA6-7F60B05CE06F}"/>
              </a:ext>
            </a:extLst>
          </p:cNvPr>
          <p:cNvSpPr>
            <a:spLocks xmlns:a="http://schemas.openxmlformats.org/drawingml/2006/main" noGrp="1"/>
          </p:cNvSpPr>
          <p:nvPr/>
        </p:nvSpPr>
        <p:spPr>
          <a:xfrm xmlns:a="http://schemas.openxmlformats.org/drawingml/2006/main">
            <a:off x="4324350" y="412432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CLOVA Studio</a:t>
            </a:r>
          </a:p>
        </p:txBody>
      </p:sp>
      <p:sp>
        <p:nvSpPr>
          <p:cNvPr id="26" name="출신 12">
            <a:extLst xmlns:a="http://schemas.openxmlformats.org/drawingml/2006/main">
              <a:ext uri="{FF2B5EF4-FFF2-40B4-BE49-F238E27FC236}">
                <a16:creationId xmlns:a16="http://schemas.microsoft.com/office/drawing/2014/main" id="{C0BDC9AA-FA17-4365-B1C0-DA50D4E3E421}"/>
              </a:ext>
            </a:extLst>
          </p:cNvPr>
          <p:cNvSpPr>
            <a:spLocks xmlns:a="http://schemas.openxmlformats.org/drawingml/2006/main" noGrp="1"/>
          </p:cNvSpPr>
          <p:nvPr/>
        </p:nvSpPr>
        <p:spPr>
          <a:xfrm xmlns:a="http://schemas.openxmlformats.org/drawingml/2006/main">
            <a:off x="8058150" y="388620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미니맥스 훈련소</a:t>
            </a:r>
          </a:p>
        </p:txBody>
      </p:sp>
      <p:sp>
        <p:nvSpPr>
          <p:cNvPr id="27" name="AI 12">
            <a:extLst xmlns:a="http://schemas.openxmlformats.org/drawingml/2006/main">
              <a:ext uri="{FF2B5EF4-FFF2-40B4-BE49-F238E27FC236}">
                <a16:creationId xmlns:a16="http://schemas.microsoft.com/office/drawing/2014/main" id="{C8EE80B2-D22B-479C-8C07-F84DD129C581}"/>
              </a:ext>
            </a:extLst>
          </p:cNvPr>
          <p:cNvSpPr>
            <a:spLocks xmlns:a="http://schemas.openxmlformats.org/drawingml/2006/main" noGrp="1"/>
          </p:cNvSpPr>
          <p:nvPr/>
        </p:nvSpPr>
        <p:spPr>
          <a:xfrm xmlns:a="http://schemas.openxmlformats.org/drawingml/2006/main">
            <a:off x="8058150" y="412432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MiniMax Agent</a:t>
            </a:r>
          </a:p>
        </p:txBody>
      </p:sp>
      <p:sp>
        <p:nvSpPr>
          <p:cNvPr id="28" name="출신 13">
            <a:extLst xmlns:a="http://schemas.openxmlformats.org/drawingml/2006/main">
              <a:ext uri="{FF2B5EF4-FFF2-40B4-BE49-F238E27FC236}">
                <a16:creationId xmlns:a16="http://schemas.microsoft.com/office/drawing/2014/main" id="{6967EA86-B945-4F41-B92C-131DB0A4443D}"/>
              </a:ext>
            </a:extLst>
          </p:cNvPr>
          <p:cNvSpPr>
            <a:spLocks xmlns:a="http://schemas.openxmlformats.org/drawingml/2006/main" noGrp="1"/>
          </p:cNvSpPr>
          <p:nvPr/>
        </p:nvSpPr>
        <p:spPr>
          <a:xfrm xmlns:a="http://schemas.openxmlformats.org/drawingml/2006/main">
            <a:off x="590550" y="44672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어도비 훈련소</a:t>
            </a:r>
          </a:p>
        </p:txBody>
      </p:sp>
      <p:sp>
        <p:nvSpPr>
          <p:cNvPr id="29" name="AI 13">
            <a:extLst xmlns:a="http://schemas.openxmlformats.org/drawingml/2006/main">
              <a:ext uri="{FF2B5EF4-FFF2-40B4-BE49-F238E27FC236}">
                <a16:creationId xmlns:a16="http://schemas.microsoft.com/office/drawing/2014/main" id="{26EB5987-4BBA-4300-9773-0F85F152A887}"/>
              </a:ext>
            </a:extLst>
          </p:cNvPr>
          <p:cNvSpPr>
            <a:spLocks xmlns:a="http://schemas.openxmlformats.org/drawingml/2006/main" noGrp="1"/>
          </p:cNvSpPr>
          <p:nvPr/>
        </p:nvSpPr>
        <p:spPr>
          <a:xfrm xmlns:a="http://schemas.openxmlformats.org/drawingml/2006/main">
            <a:off x="590550" y="47053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Firefly</a:t>
            </a:r>
          </a:p>
        </p:txBody>
      </p:sp>
      <p:sp>
        <p:nvSpPr>
          <p:cNvPr id="30" name="출신 14">
            <a:extLst xmlns:a="http://schemas.openxmlformats.org/drawingml/2006/main">
              <a:ext uri="{FF2B5EF4-FFF2-40B4-BE49-F238E27FC236}">
                <a16:creationId xmlns:a16="http://schemas.microsoft.com/office/drawing/2014/main" id="{F39D1B3C-95F9-4F53-A29A-10F020BAA7BA}"/>
              </a:ext>
            </a:extLst>
          </p:cNvPr>
          <p:cNvSpPr>
            <a:spLocks xmlns:a="http://schemas.openxmlformats.org/drawingml/2006/main" noGrp="1"/>
          </p:cNvSpPr>
          <p:nvPr/>
        </p:nvSpPr>
        <p:spPr>
          <a:xfrm xmlns:a="http://schemas.openxmlformats.org/drawingml/2006/main">
            <a:off x="4324350" y="44672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미드저니 훈련소</a:t>
            </a:r>
          </a:p>
        </p:txBody>
      </p:sp>
      <p:sp>
        <p:nvSpPr>
          <p:cNvPr id="31" name="AI 14">
            <a:extLst xmlns:a="http://schemas.openxmlformats.org/drawingml/2006/main">
              <a:ext uri="{FF2B5EF4-FFF2-40B4-BE49-F238E27FC236}">
                <a16:creationId xmlns:a16="http://schemas.microsoft.com/office/drawing/2014/main" id="{9A5F47CE-42B1-4D10-B4A1-106BC0304427}"/>
              </a:ext>
            </a:extLst>
          </p:cNvPr>
          <p:cNvSpPr>
            <a:spLocks xmlns:a="http://schemas.openxmlformats.org/drawingml/2006/main" noGrp="1"/>
          </p:cNvSpPr>
          <p:nvPr/>
        </p:nvSpPr>
        <p:spPr>
          <a:xfrm xmlns:a="http://schemas.openxmlformats.org/drawingml/2006/main">
            <a:off x="4324350" y="47053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Midjourney</a:t>
            </a:r>
          </a:p>
        </p:txBody>
      </p:sp>
      <p:sp>
        <p:nvSpPr>
          <p:cNvPr id="32" name="출신 15">
            <a:extLst xmlns:a="http://schemas.openxmlformats.org/drawingml/2006/main">
              <a:ext uri="{FF2B5EF4-FFF2-40B4-BE49-F238E27FC236}">
                <a16:creationId xmlns:a16="http://schemas.microsoft.com/office/drawing/2014/main" id="{7175CC01-8CAE-41BB-9488-0F39082D135C}"/>
              </a:ext>
            </a:extLst>
          </p:cNvPr>
          <p:cNvSpPr>
            <a:spLocks xmlns:a="http://schemas.openxmlformats.org/drawingml/2006/main" noGrp="1"/>
          </p:cNvSpPr>
          <p:nvPr/>
        </p:nvSpPr>
        <p:spPr>
          <a:xfrm xmlns:a="http://schemas.openxmlformats.org/drawingml/2006/main">
            <a:off x="8058150" y="4467225"/>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런웨이 훈련소</a:t>
            </a:r>
          </a:p>
        </p:txBody>
      </p:sp>
      <p:sp>
        <p:nvSpPr>
          <p:cNvPr id="33" name="AI 15">
            <a:extLst xmlns:a="http://schemas.openxmlformats.org/drawingml/2006/main">
              <a:ext uri="{FF2B5EF4-FFF2-40B4-BE49-F238E27FC236}">
                <a16:creationId xmlns:a16="http://schemas.microsoft.com/office/drawing/2014/main" id="{762618CE-541B-4481-A2C2-64463E64CB45}"/>
              </a:ext>
            </a:extLst>
          </p:cNvPr>
          <p:cNvSpPr>
            <a:spLocks xmlns:a="http://schemas.openxmlformats.org/drawingml/2006/main" noGrp="1"/>
          </p:cNvSpPr>
          <p:nvPr/>
        </p:nvSpPr>
        <p:spPr>
          <a:xfrm xmlns:a="http://schemas.openxmlformats.org/drawingml/2006/main">
            <a:off x="8058150" y="4705350"/>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Runway</a:t>
            </a:r>
          </a:p>
        </p:txBody>
      </p:sp>
      <p:sp>
        <p:nvSpPr>
          <p:cNvPr id="34" name="출신 16">
            <a:extLst xmlns:a="http://schemas.openxmlformats.org/drawingml/2006/main">
              <a:ext uri="{FF2B5EF4-FFF2-40B4-BE49-F238E27FC236}">
                <a16:creationId xmlns:a16="http://schemas.microsoft.com/office/drawing/2014/main" id="{80DFEEC5-A98B-42A6-9EF4-B050AC94E0DF}"/>
              </a:ext>
            </a:extLst>
          </p:cNvPr>
          <p:cNvSpPr>
            <a:spLocks xmlns:a="http://schemas.openxmlformats.org/drawingml/2006/main" noGrp="1"/>
          </p:cNvSpPr>
          <p:nvPr/>
        </p:nvSpPr>
        <p:spPr>
          <a:xfrm xmlns:a="http://schemas.openxmlformats.org/drawingml/2006/main">
            <a:off x="590550" y="50482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콰이쇼우 훈련소</a:t>
            </a:r>
          </a:p>
        </p:txBody>
      </p:sp>
      <p:sp>
        <p:nvSpPr>
          <p:cNvPr id="35" name="AI 16">
            <a:extLst xmlns:a="http://schemas.openxmlformats.org/drawingml/2006/main">
              <a:ext uri="{FF2B5EF4-FFF2-40B4-BE49-F238E27FC236}">
                <a16:creationId xmlns:a16="http://schemas.microsoft.com/office/drawing/2014/main" id="{97E502AF-BF33-4654-A5B4-0F2C9BDFC6A5}"/>
              </a:ext>
            </a:extLst>
          </p:cNvPr>
          <p:cNvSpPr>
            <a:spLocks xmlns:a="http://schemas.openxmlformats.org/drawingml/2006/main" noGrp="1"/>
          </p:cNvSpPr>
          <p:nvPr/>
        </p:nvSpPr>
        <p:spPr>
          <a:xfrm xmlns:a="http://schemas.openxmlformats.org/drawingml/2006/main">
            <a:off x="590550" y="52863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Kling AI</a:t>
            </a:r>
          </a:p>
        </p:txBody>
      </p:sp>
      <p:sp>
        <p:nvSpPr>
          <p:cNvPr id="36" name="출신 17">
            <a:extLst xmlns:a="http://schemas.openxmlformats.org/drawingml/2006/main">
              <a:ext uri="{FF2B5EF4-FFF2-40B4-BE49-F238E27FC236}">
                <a16:creationId xmlns:a16="http://schemas.microsoft.com/office/drawing/2014/main" id="{C66FC86F-D9BD-4262-9DA5-7601D3894100}"/>
              </a:ext>
            </a:extLst>
          </p:cNvPr>
          <p:cNvSpPr>
            <a:spLocks xmlns:a="http://schemas.openxmlformats.org/drawingml/2006/main" noGrp="1"/>
          </p:cNvSpPr>
          <p:nvPr/>
        </p:nvSpPr>
        <p:spPr>
          <a:xfrm xmlns:a="http://schemas.openxmlformats.org/drawingml/2006/main">
            <a:off x="4324350" y="50482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수노 훈련소</a:t>
            </a:r>
          </a:p>
        </p:txBody>
      </p:sp>
      <p:sp>
        <p:nvSpPr>
          <p:cNvPr id="37" name="AI 17">
            <a:extLst xmlns:a="http://schemas.openxmlformats.org/drawingml/2006/main">
              <a:ext uri="{FF2B5EF4-FFF2-40B4-BE49-F238E27FC236}">
                <a16:creationId xmlns:a16="http://schemas.microsoft.com/office/drawing/2014/main" id="{F26F2965-35F0-4DCB-B144-C9E79E4E48E2}"/>
              </a:ext>
            </a:extLst>
          </p:cNvPr>
          <p:cNvSpPr>
            <a:spLocks xmlns:a="http://schemas.openxmlformats.org/drawingml/2006/main" noGrp="1"/>
          </p:cNvSpPr>
          <p:nvPr/>
        </p:nvSpPr>
        <p:spPr>
          <a:xfrm xmlns:a="http://schemas.openxmlformats.org/drawingml/2006/main">
            <a:off x="4324350" y="52863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Suno</a:t>
            </a:r>
          </a:p>
        </p:txBody>
      </p:sp>
      <p:sp>
        <p:nvSpPr>
          <p:cNvPr id="38" name="출신 18">
            <a:extLst xmlns:a="http://schemas.openxmlformats.org/drawingml/2006/main">
              <a:ext uri="{FF2B5EF4-FFF2-40B4-BE49-F238E27FC236}">
                <a16:creationId xmlns:a16="http://schemas.microsoft.com/office/drawing/2014/main" id="{61EA48C6-8D9C-4A88-8317-8D5B1609BD8D}"/>
              </a:ext>
            </a:extLst>
          </p:cNvPr>
          <p:cNvSpPr>
            <a:spLocks xmlns:a="http://schemas.openxmlformats.org/drawingml/2006/main" noGrp="1"/>
          </p:cNvSpPr>
          <p:nvPr/>
        </p:nvSpPr>
        <p:spPr>
          <a:xfrm xmlns:a="http://schemas.openxmlformats.org/drawingml/2006/main">
            <a:off x="8058150" y="5048250"/>
            <a:ext cx="3476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25" b="1">
                <a:solidFill>
                  <a:srgbClr val="176F5F"/>
                </a:solidFill>
                <a:latin typeface="Noto Sans CJK KR"/>
                <a:ea typeface="Noto Sans CJK KR"/>
                <a:cs typeface="Noto Sans CJK KR"/>
              </a:defRPr>
            </a:defPPr>
            <a:lvl1pPr algn="l">
              <a:defRPr sz="1425" b="1">
                <a:solidFill>
                  <a:srgbClr val="176F5F"/>
                </a:solidFill>
                <a:latin typeface="Noto Sans CJK KR"/>
                <a:ea typeface="Noto Sans CJK KR"/>
                <a:cs typeface="Noto Sans CJK KR"/>
              </a:defRPr>
            </a:lvl1pPr>
            <a:lvl2pPr algn="l">
              <a:defRPr sz="1425" b="1">
                <a:solidFill>
                  <a:srgbClr val="176F5F"/>
                </a:solidFill>
                <a:latin typeface="Noto Sans CJK KR"/>
                <a:ea typeface="Noto Sans CJK KR"/>
                <a:cs typeface="Noto Sans CJK KR"/>
              </a:defRPr>
            </a:lvl2pPr>
            <a:lvl3pPr algn="l">
              <a:defRPr sz="1425" b="1">
                <a:solidFill>
                  <a:srgbClr val="176F5F"/>
                </a:solidFill>
                <a:latin typeface="Noto Sans CJK KR"/>
                <a:ea typeface="Noto Sans CJK KR"/>
                <a:cs typeface="Noto Sans CJK KR"/>
              </a:defRPr>
            </a:lvl3pPr>
            <a:lvl4pPr algn="l">
              <a:defRPr sz="1425" b="1">
                <a:solidFill>
                  <a:srgbClr val="176F5F"/>
                </a:solidFill>
                <a:latin typeface="Noto Sans CJK KR"/>
                <a:ea typeface="Noto Sans CJK KR"/>
                <a:cs typeface="Noto Sans CJK KR"/>
              </a:defRPr>
            </a:lvl4pPr>
            <a:lvl5pPr algn="l">
              <a:defRPr sz="1425" b="1">
                <a:solidFill>
                  <a:srgbClr val="176F5F"/>
                </a:solidFill>
                <a:latin typeface="Noto Sans CJK KR"/>
                <a:ea typeface="Noto Sans CJK KR"/>
                <a:cs typeface="Noto Sans CJK KR"/>
              </a:defRPr>
            </a:lvl5pPr>
            <a:lvl6pPr algn="l">
              <a:defRPr sz="1425" b="1">
                <a:solidFill>
                  <a:srgbClr val="176F5F"/>
                </a:solidFill>
                <a:latin typeface="Noto Sans CJK KR"/>
                <a:ea typeface="Noto Sans CJK KR"/>
                <a:cs typeface="Noto Sans CJK KR"/>
              </a:defRPr>
            </a:lvl6pPr>
            <a:lvl7pPr algn="l">
              <a:defRPr sz="1425" b="1">
                <a:solidFill>
                  <a:srgbClr val="176F5F"/>
                </a:solidFill>
                <a:latin typeface="Noto Sans CJK KR"/>
                <a:ea typeface="Noto Sans CJK KR"/>
                <a:cs typeface="Noto Sans CJK KR"/>
              </a:defRPr>
            </a:lvl7pPr>
            <a:lvl8pPr algn="l">
              <a:defRPr sz="1425" b="1">
                <a:solidFill>
                  <a:srgbClr val="176F5F"/>
                </a:solidFill>
                <a:latin typeface="Noto Sans CJK KR"/>
                <a:ea typeface="Noto Sans CJK KR"/>
                <a:cs typeface="Noto Sans CJK KR"/>
              </a:defRPr>
            </a:lvl8pPr>
            <a:lvl9pPr algn="l">
              <a:defRPr sz="1425" b="1">
                <a:solidFill>
                  <a:srgbClr val="176F5F"/>
                </a:solidFill>
                <a:latin typeface="Noto Sans CJK KR"/>
                <a:ea typeface="Noto Sans CJK KR"/>
                <a:cs typeface="Noto Sans CJK KR"/>
              </a:defRPr>
            </a:lvl9pPr>
          </a:lstStyle>
          <a:p xmlns:a="http://schemas.openxmlformats.org/drawingml/2006/main">
            <a:pPr algn="l">
              <a:lnSpc>
                <a:spcPct val="100000"/>
              </a:lnSpc>
              <a:buNone/>
              <a:defRPr sz="1425" b="1">
                <a:solidFill>
                  <a:srgbClr val="176F5F"/>
                </a:solidFill>
                <a:latin typeface="Noto Sans CJK KR"/>
                <a:ea typeface="Noto Sans CJK KR"/>
                <a:cs typeface="Noto Sans CJK KR"/>
              </a:defRPr>
            </a:pPr>
            <a:r>
              <a:rPr sz="1425" b="1">
                <a:solidFill>
                  <a:srgbClr val="176F5F"/>
                </a:solidFill>
                <a:latin typeface="Noto Sans CJK KR"/>
                <a:ea typeface="Noto Sans CJK KR"/>
                <a:cs typeface="Noto Sans CJK KR"/>
              </a:rPr>
              <a:t>일레븐랩스 훈련소</a:t>
            </a:r>
          </a:p>
        </p:txBody>
      </p:sp>
      <p:sp>
        <p:nvSpPr>
          <p:cNvPr id="39" name="AI 18">
            <a:extLst xmlns:a="http://schemas.openxmlformats.org/drawingml/2006/main">
              <a:ext uri="{FF2B5EF4-FFF2-40B4-BE49-F238E27FC236}">
                <a16:creationId xmlns:a16="http://schemas.microsoft.com/office/drawing/2014/main" id="{D69E8791-7A50-4805-A584-66EFBDBB9BB1}"/>
              </a:ext>
            </a:extLst>
          </p:cNvPr>
          <p:cNvSpPr>
            <a:spLocks xmlns:a="http://schemas.openxmlformats.org/drawingml/2006/main" noGrp="1"/>
          </p:cNvSpPr>
          <p:nvPr/>
        </p:nvSpPr>
        <p:spPr>
          <a:xfrm xmlns:a="http://schemas.openxmlformats.org/drawingml/2006/main">
            <a:off x="8058150" y="52863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650" b="1">
                <a:solidFill>
                  <a:srgbClr val="152A43"/>
                </a:solidFill>
                <a:latin typeface="Noto Sans CJK KR"/>
                <a:ea typeface="Noto Sans CJK KR"/>
                <a:cs typeface="Noto Sans CJK KR"/>
              </a:defRPr>
            </a:defPPr>
            <a:lvl1pPr algn="l">
              <a:defRPr sz="1650" b="1">
                <a:solidFill>
                  <a:srgbClr val="152A43"/>
                </a:solidFill>
                <a:latin typeface="Noto Sans CJK KR"/>
                <a:ea typeface="Noto Sans CJK KR"/>
                <a:cs typeface="Noto Sans CJK KR"/>
              </a:defRPr>
            </a:lvl1pPr>
            <a:lvl2pPr algn="l">
              <a:defRPr sz="1650" b="1">
                <a:solidFill>
                  <a:srgbClr val="152A43"/>
                </a:solidFill>
                <a:latin typeface="Noto Sans CJK KR"/>
                <a:ea typeface="Noto Sans CJK KR"/>
                <a:cs typeface="Noto Sans CJK KR"/>
              </a:defRPr>
            </a:lvl2pPr>
            <a:lvl3pPr algn="l">
              <a:defRPr sz="1650" b="1">
                <a:solidFill>
                  <a:srgbClr val="152A43"/>
                </a:solidFill>
                <a:latin typeface="Noto Sans CJK KR"/>
                <a:ea typeface="Noto Sans CJK KR"/>
                <a:cs typeface="Noto Sans CJK KR"/>
              </a:defRPr>
            </a:lvl3pPr>
            <a:lvl4pPr algn="l">
              <a:defRPr sz="1650" b="1">
                <a:solidFill>
                  <a:srgbClr val="152A43"/>
                </a:solidFill>
                <a:latin typeface="Noto Sans CJK KR"/>
                <a:ea typeface="Noto Sans CJK KR"/>
                <a:cs typeface="Noto Sans CJK KR"/>
              </a:defRPr>
            </a:lvl4pPr>
            <a:lvl5pPr algn="l">
              <a:defRPr sz="1650" b="1">
                <a:solidFill>
                  <a:srgbClr val="152A43"/>
                </a:solidFill>
                <a:latin typeface="Noto Sans CJK KR"/>
                <a:ea typeface="Noto Sans CJK KR"/>
                <a:cs typeface="Noto Sans CJK KR"/>
              </a:defRPr>
            </a:lvl5pPr>
            <a:lvl6pPr algn="l">
              <a:defRPr sz="1650" b="1">
                <a:solidFill>
                  <a:srgbClr val="152A43"/>
                </a:solidFill>
                <a:latin typeface="Noto Sans CJK KR"/>
                <a:ea typeface="Noto Sans CJK KR"/>
                <a:cs typeface="Noto Sans CJK KR"/>
              </a:defRPr>
            </a:lvl6pPr>
            <a:lvl7pPr algn="l">
              <a:defRPr sz="1650" b="1">
                <a:solidFill>
                  <a:srgbClr val="152A43"/>
                </a:solidFill>
                <a:latin typeface="Noto Sans CJK KR"/>
                <a:ea typeface="Noto Sans CJK KR"/>
                <a:cs typeface="Noto Sans CJK KR"/>
              </a:defRPr>
            </a:lvl7pPr>
            <a:lvl8pPr algn="l">
              <a:defRPr sz="1650" b="1">
                <a:solidFill>
                  <a:srgbClr val="152A43"/>
                </a:solidFill>
                <a:latin typeface="Noto Sans CJK KR"/>
                <a:ea typeface="Noto Sans CJK KR"/>
                <a:cs typeface="Noto Sans CJK KR"/>
              </a:defRPr>
            </a:lvl8pPr>
            <a:lvl9pPr algn="l">
              <a:defRPr sz="165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650" b="1">
                <a:solidFill>
                  <a:srgbClr val="152A43"/>
                </a:solidFill>
                <a:latin typeface="Noto Sans CJK KR"/>
                <a:ea typeface="Noto Sans CJK KR"/>
                <a:cs typeface="Noto Sans CJK KR"/>
              </a:defRPr>
            </a:pPr>
            <a:r>
              <a:rPr sz="1650" b="1">
                <a:solidFill>
                  <a:srgbClr val="152A43"/>
                </a:solidFill>
                <a:latin typeface="Noto Sans CJK KR"/>
                <a:ea typeface="Noto Sans CJK KR"/>
                <a:cs typeface="Noto Sans CJK KR"/>
              </a:rPr>
              <a:t>ElevenLabs</a:t>
            </a:r>
          </a:p>
        </p:txBody>
      </p:sp>
      <p:sp>
        <p:nvSpPr>
          <p:cNvPr id="40" name="모델과 서비스의 관계">
            <a:extLst xmlns:a="http://schemas.openxmlformats.org/drawingml/2006/main">
              <a:ext uri="{FF2B5EF4-FFF2-40B4-BE49-F238E27FC236}">
                <a16:creationId xmlns:a16="http://schemas.microsoft.com/office/drawing/2014/main" id="{F8ACDA14-FE4B-48C6-BE81-6451C9AA1B43}"/>
              </a:ext>
            </a:extLst>
          </p:cNvPr>
          <p:cNvSpPr>
            <a:spLocks xmlns:a="http://schemas.openxmlformats.org/drawingml/2006/main" noGrp="1"/>
          </p:cNvSpPr>
          <p:nvPr/>
        </p:nvSpPr>
        <p:spPr>
          <a:xfrm xmlns:a="http://schemas.openxmlformats.org/drawingml/2006/main">
            <a:off x="590550" y="5724525"/>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50" b="0">
                <a:solidFill>
                  <a:srgbClr val="536779"/>
                </a:solidFill>
                <a:latin typeface="Noto Sans CJK KR"/>
                <a:ea typeface="Noto Sans CJK KR"/>
                <a:cs typeface="Noto Sans CJK KR"/>
              </a:defRPr>
            </a:defPPr>
            <a:lvl1pPr algn="l">
              <a:defRPr sz="1350" b="0">
                <a:solidFill>
                  <a:srgbClr val="536779"/>
                </a:solidFill>
                <a:latin typeface="Noto Sans CJK KR"/>
                <a:ea typeface="Noto Sans CJK KR"/>
                <a:cs typeface="Noto Sans CJK KR"/>
              </a:defRPr>
            </a:lvl1pPr>
            <a:lvl2pPr algn="l">
              <a:defRPr sz="1350" b="0">
                <a:solidFill>
                  <a:srgbClr val="536779"/>
                </a:solidFill>
                <a:latin typeface="Noto Sans CJK KR"/>
                <a:ea typeface="Noto Sans CJK KR"/>
                <a:cs typeface="Noto Sans CJK KR"/>
              </a:defRPr>
            </a:lvl2pPr>
            <a:lvl3pPr algn="l">
              <a:defRPr sz="1350" b="0">
                <a:solidFill>
                  <a:srgbClr val="536779"/>
                </a:solidFill>
                <a:latin typeface="Noto Sans CJK KR"/>
                <a:ea typeface="Noto Sans CJK KR"/>
                <a:cs typeface="Noto Sans CJK KR"/>
              </a:defRPr>
            </a:lvl3pPr>
            <a:lvl4pPr algn="l">
              <a:defRPr sz="1350" b="0">
                <a:solidFill>
                  <a:srgbClr val="536779"/>
                </a:solidFill>
                <a:latin typeface="Noto Sans CJK KR"/>
                <a:ea typeface="Noto Sans CJK KR"/>
                <a:cs typeface="Noto Sans CJK KR"/>
              </a:defRPr>
            </a:lvl4pPr>
            <a:lvl5pPr algn="l">
              <a:defRPr sz="1350" b="0">
                <a:solidFill>
                  <a:srgbClr val="536779"/>
                </a:solidFill>
                <a:latin typeface="Noto Sans CJK KR"/>
                <a:ea typeface="Noto Sans CJK KR"/>
                <a:cs typeface="Noto Sans CJK KR"/>
              </a:defRPr>
            </a:lvl5pPr>
            <a:lvl6pPr algn="l">
              <a:defRPr sz="1350" b="0">
                <a:solidFill>
                  <a:srgbClr val="536779"/>
                </a:solidFill>
                <a:latin typeface="Noto Sans CJK KR"/>
                <a:ea typeface="Noto Sans CJK KR"/>
                <a:cs typeface="Noto Sans CJK KR"/>
              </a:defRPr>
            </a:lvl6pPr>
            <a:lvl7pPr algn="l">
              <a:defRPr sz="1350" b="0">
                <a:solidFill>
                  <a:srgbClr val="536779"/>
                </a:solidFill>
                <a:latin typeface="Noto Sans CJK KR"/>
                <a:ea typeface="Noto Sans CJK KR"/>
                <a:cs typeface="Noto Sans CJK KR"/>
              </a:defRPr>
            </a:lvl7pPr>
            <a:lvl8pPr algn="l">
              <a:defRPr sz="1350" b="0">
                <a:solidFill>
                  <a:srgbClr val="536779"/>
                </a:solidFill>
                <a:latin typeface="Noto Sans CJK KR"/>
                <a:ea typeface="Noto Sans CJK KR"/>
                <a:cs typeface="Noto Sans CJK KR"/>
              </a:defRPr>
            </a:lvl8pPr>
            <a:lvl9pPr algn="l">
              <a:defRPr sz="135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350" b="0">
                <a:solidFill>
                  <a:srgbClr val="536779"/>
                </a:solidFill>
                <a:latin typeface="Noto Sans CJK KR"/>
                <a:ea typeface="Noto Sans CJK KR"/>
                <a:cs typeface="Noto Sans CJK KR"/>
              </a:defRPr>
            </a:pPr>
            <a:r>
              <a:rPr sz="1350" b="0">
                <a:solidFill>
                  <a:srgbClr val="536779"/>
                </a:solidFill>
                <a:latin typeface="Noto Sans CJK KR"/>
                <a:ea typeface="Noto Sans CJK KR"/>
                <a:cs typeface="Noto Sans CJK KR"/>
              </a:rPr>
              <a:t>여러 개발사의 모델을 함께 쓰는 서비스도 있어요. 예: Microsoft 365 Copilot, Perplexity</a:t>
            </a:r>
          </a:p>
        </p:txBody>
      </p:sp>
      <p:sp>
        <p:nvSpPr>
          <p:cNvPr id="41" name="비유와 목록 범위">
            <a:extLst xmlns:a="http://schemas.openxmlformats.org/drawingml/2006/main">
              <a:ext uri="{FF2B5EF4-FFF2-40B4-BE49-F238E27FC236}">
                <a16:creationId xmlns:a16="http://schemas.microsoft.com/office/drawing/2014/main" id="{032A55A2-200E-4E31-9DF8-8458587E3024}"/>
              </a:ext>
            </a:extLst>
          </p:cNvPr>
          <p:cNvSpPr>
            <a:spLocks xmlns:a="http://schemas.openxmlformats.org/drawingml/2006/main" noGrp="1"/>
          </p:cNvSpPr>
          <p:nvPr/>
        </p:nvSpPr>
        <p:spPr>
          <a:xfrm xmlns:a="http://schemas.openxmlformats.org/drawingml/2006/main">
            <a:off x="590550" y="6019800"/>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125" b="0">
                <a:solidFill>
                  <a:srgbClr val="536779"/>
                </a:solidFill>
                <a:latin typeface="Noto Sans CJK KR"/>
                <a:ea typeface="Noto Sans CJK KR"/>
                <a:cs typeface="Noto Sans CJK KR"/>
              </a:defRPr>
            </a:defPPr>
            <a:lvl1pPr algn="l">
              <a:defRPr sz="1125" b="0">
                <a:solidFill>
                  <a:srgbClr val="536779"/>
                </a:solidFill>
                <a:latin typeface="Noto Sans CJK KR"/>
                <a:ea typeface="Noto Sans CJK KR"/>
                <a:cs typeface="Noto Sans CJK KR"/>
              </a:defRPr>
            </a:lvl1pPr>
            <a:lvl2pPr algn="l">
              <a:defRPr sz="1125" b="0">
                <a:solidFill>
                  <a:srgbClr val="536779"/>
                </a:solidFill>
                <a:latin typeface="Noto Sans CJK KR"/>
                <a:ea typeface="Noto Sans CJK KR"/>
                <a:cs typeface="Noto Sans CJK KR"/>
              </a:defRPr>
            </a:lvl2pPr>
            <a:lvl3pPr algn="l">
              <a:defRPr sz="1125" b="0">
                <a:solidFill>
                  <a:srgbClr val="536779"/>
                </a:solidFill>
                <a:latin typeface="Noto Sans CJK KR"/>
                <a:ea typeface="Noto Sans CJK KR"/>
                <a:cs typeface="Noto Sans CJK KR"/>
              </a:defRPr>
            </a:lvl3pPr>
            <a:lvl4pPr algn="l">
              <a:defRPr sz="1125" b="0">
                <a:solidFill>
                  <a:srgbClr val="536779"/>
                </a:solidFill>
                <a:latin typeface="Noto Sans CJK KR"/>
                <a:ea typeface="Noto Sans CJK KR"/>
                <a:cs typeface="Noto Sans CJK KR"/>
              </a:defRPr>
            </a:lvl4pPr>
            <a:lvl5pPr algn="l">
              <a:defRPr sz="1125" b="0">
                <a:solidFill>
                  <a:srgbClr val="536779"/>
                </a:solidFill>
                <a:latin typeface="Noto Sans CJK KR"/>
                <a:ea typeface="Noto Sans CJK KR"/>
                <a:cs typeface="Noto Sans CJK KR"/>
              </a:defRPr>
            </a:lvl5pPr>
            <a:lvl6pPr algn="l">
              <a:defRPr sz="1125" b="0">
                <a:solidFill>
                  <a:srgbClr val="536779"/>
                </a:solidFill>
                <a:latin typeface="Noto Sans CJK KR"/>
                <a:ea typeface="Noto Sans CJK KR"/>
                <a:cs typeface="Noto Sans CJK KR"/>
              </a:defRPr>
            </a:lvl6pPr>
            <a:lvl7pPr algn="l">
              <a:defRPr sz="1125" b="0">
                <a:solidFill>
                  <a:srgbClr val="536779"/>
                </a:solidFill>
                <a:latin typeface="Noto Sans CJK KR"/>
                <a:ea typeface="Noto Sans CJK KR"/>
                <a:cs typeface="Noto Sans CJK KR"/>
              </a:defRPr>
            </a:lvl7pPr>
            <a:lvl8pPr algn="l">
              <a:defRPr sz="1125" b="0">
                <a:solidFill>
                  <a:srgbClr val="536779"/>
                </a:solidFill>
                <a:latin typeface="Noto Sans CJK KR"/>
                <a:ea typeface="Noto Sans CJK KR"/>
                <a:cs typeface="Noto Sans CJK KR"/>
              </a:defRPr>
            </a:lvl8pPr>
            <a:lvl9pPr algn="l">
              <a:defRPr sz="1125" b="0">
                <a:solidFill>
                  <a:srgbClr val="536779"/>
                </a:solidFill>
                <a:latin typeface="Noto Sans CJK KR"/>
                <a:ea typeface="Noto Sans CJK KR"/>
                <a:cs typeface="Noto Sans CJK KR"/>
              </a:defRPr>
            </a:lvl9pPr>
          </a:lstStyle>
          <a:p xmlns:a="http://schemas.openxmlformats.org/drawingml/2006/main">
            <a:pPr algn="l">
              <a:lnSpc>
                <a:spcPct val="100000"/>
              </a:lnSpc>
              <a:buNone/>
              <a:defRPr sz="1125" b="0">
                <a:solidFill>
                  <a:srgbClr val="536779"/>
                </a:solidFill>
                <a:latin typeface="Noto Sans CJK KR"/>
                <a:ea typeface="Noto Sans CJK KR"/>
                <a:cs typeface="Noto Sans CJK KR"/>
              </a:defRPr>
            </a:pPr>
            <a:r>
              <a:rPr sz="1125" b="0">
                <a:solidFill>
                  <a:srgbClr val="536779"/>
                </a:solidFill>
                <a:latin typeface="Noto Sans CJK KR"/>
                <a:ea typeface="Noto Sans CJK KR"/>
                <a:cs typeface="Noto Sans CJK KR"/>
              </a:rPr>
              <a:t>‘훈련소’는 개발사의 비유. 주요 예시이며 전체 목록은 아닙니다. 확인: 2026-10-20</a:t>
            </a:r>
          </a:p>
        </p:txBody>
      </p:sp>
      <p:sp>
        <p:nvSpPr>
          <p:cNvPr id="42" name="강의 꼬리말">
            <a:extLst xmlns:a="http://schemas.openxmlformats.org/drawingml/2006/main">
              <a:ext uri="{FF2B5EF4-FFF2-40B4-BE49-F238E27FC236}">
                <a16:creationId xmlns:a16="http://schemas.microsoft.com/office/drawing/2014/main" id="{2E96F456-0B9C-4FAA-AE75-A8AB3A9F8D0D}"/>
              </a:ext>
            </a:extLst>
          </p:cNvPr>
          <p:cNvSpPr>
            <a:spLocks xmlns:a="http://schemas.openxmlformats.org/drawingml/2006/main" noGrp="1"/>
          </p:cNvSpPr>
          <p:nvPr/>
        </p:nvSpPr>
        <p:spPr>
          <a:xfrm xmlns:a="http://schemas.openxmlformats.org/drawingml/2006/main">
            <a:off x="566642" y="6425565"/>
            <a:ext cx="381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defRPr sz="1001" b="0">
                <a:solidFill>
                  <a:srgbClr val="78909F"/>
                </a:solidFill>
                <a:latin typeface="Noto Sans CJK KR"/>
                <a:ea typeface="Noto Sans CJK KR"/>
                <a:cs typeface="Noto Sans CJK KR"/>
              </a:defRPr>
            </a:lvl1pPr>
            <a:lvl2pPr algn="l">
              <a:defRPr sz="1001" b="0">
                <a:solidFill>
                  <a:srgbClr val="78909F"/>
                </a:solidFill>
                <a:latin typeface="Noto Sans CJK KR"/>
                <a:ea typeface="Noto Sans CJK KR"/>
                <a:cs typeface="Noto Sans CJK KR"/>
              </a:defRPr>
            </a:lvl2pPr>
            <a:lvl3pPr algn="l">
              <a:defRPr sz="1001" b="0">
                <a:solidFill>
                  <a:srgbClr val="78909F"/>
                </a:solidFill>
                <a:latin typeface="Noto Sans CJK KR"/>
                <a:ea typeface="Noto Sans CJK KR"/>
                <a:cs typeface="Noto Sans CJK KR"/>
              </a:defRPr>
            </a:lvl3pPr>
            <a:lvl4pPr algn="l">
              <a:defRPr sz="1001" b="0">
                <a:solidFill>
                  <a:srgbClr val="78909F"/>
                </a:solidFill>
                <a:latin typeface="Noto Sans CJK KR"/>
                <a:ea typeface="Noto Sans CJK KR"/>
                <a:cs typeface="Noto Sans CJK KR"/>
              </a:defRPr>
            </a:lvl4pPr>
            <a:lvl5pPr algn="l">
              <a:defRPr sz="1001" b="0">
                <a:solidFill>
                  <a:srgbClr val="78909F"/>
                </a:solidFill>
                <a:latin typeface="Noto Sans CJK KR"/>
                <a:ea typeface="Noto Sans CJK KR"/>
                <a:cs typeface="Noto Sans CJK KR"/>
              </a:defRPr>
            </a:lvl5pPr>
            <a:lvl6pPr algn="l">
              <a:defRPr sz="1001" b="0">
                <a:solidFill>
                  <a:srgbClr val="78909F"/>
                </a:solidFill>
                <a:latin typeface="Noto Sans CJK KR"/>
                <a:ea typeface="Noto Sans CJK KR"/>
                <a:cs typeface="Noto Sans CJK KR"/>
              </a:defRPr>
            </a:lvl6pPr>
            <a:lvl7pPr algn="l">
              <a:defRPr sz="1001" b="0">
                <a:solidFill>
                  <a:srgbClr val="78909F"/>
                </a:solidFill>
                <a:latin typeface="Noto Sans CJK KR"/>
                <a:ea typeface="Noto Sans CJK KR"/>
                <a:cs typeface="Noto Sans CJK KR"/>
              </a:defRPr>
            </a:lvl7pPr>
            <a:lvl8pPr algn="l">
              <a:defRPr sz="1001" b="0">
                <a:solidFill>
                  <a:srgbClr val="78909F"/>
                </a:solidFill>
                <a:latin typeface="Noto Sans CJK KR"/>
                <a:ea typeface="Noto Sans CJK KR"/>
                <a:cs typeface="Noto Sans CJK KR"/>
              </a:defRPr>
            </a:lvl8pPr>
            <a:lvl9pPr algn="l">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43" name="슬라이드 번호">
            <a:extLst xmlns:a="http://schemas.openxmlformats.org/drawingml/2006/main">
              <a:ext uri="{FF2B5EF4-FFF2-40B4-BE49-F238E27FC236}">
                <a16:creationId xmlns:a16="http://schemas.microsoft.com/office/drawing/2014/main" id="{7D39DB88-D226-472C-88B7-10A5FA75A258}"/>
              </a:ext>
            </a:extLst>
          </p:cNvPr>
          <p:cNvSpPr>
            <a:spLocks xmlns:a="http://schemas.openxmlformats.org/drawingml/2006/main" noGrp="1"/>
          </p:cNvSpPr>
          <p:nvPr/>
        </p:nvSpPr>
        <p:spPr>
          <a:xfrm xmlns:a="http://schemas.openxmlformats.org/drawingml/2006/main">
            <a:off x="11150537" y="6425565"/>
            <a:ext cx="6191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defRPr sz="1001" b="1">
                <a:solidFill>
                  <a:srgbClr val="78909F"/>
                </a:solidFill>
                <a:latin typeface="Noto Sans CJK KR"/>
                <a:ea typeface="Noto Sans CJK KR"/>
                <a:cs typeface="Noto Sans CJK KR"/>
              </a:defRPr>
            </a:lvl1pPr>
            <a:lvl2pPr algn="l">
              <a:defRPr sz="1001" b="1">
                <a:solidFill>
                  <a:srgbClr val="78909F"/>
                </a:solidFill>
                <a:latin typeface="Noto Sans CJK KR"/>
                <a:ea typeface="Noto Sans CJK KR"/>
                <a:cs typeface="Noto Sans CJK KR"/>
              </a:defRPr>
            </a:lvl2pPr>
            <a:lvl3pPr algn="l">
              <a:defRPr sz="1001" b="1">
                <a:solidFill>
                  <a:srgbClr val="78909F"/>
                </a:solidFill>
                <a:latin typeface="Noto Sans CJK KR"/>
                <a:ea typeface="Noto Sans CJK KR"/>
                <a:cs typeface="Noto Sans CJK KR"/>
              </a:defRPr>
            </a:lvl3pPr>
            <a:lvl4pPr algn="l">
              <a:defRPr sz="1001" b="1">
                <a:solidFill>
                  <a:srgbClr val="78909F"/>
                </a:solidFill>
                <a:latin typeface="Noto Sans CJK KR"/>
                <a:ea typeface="Noto Sans CJK KR"/>
                <a:cs typeface="Noto Sans CJK KR"/>
              </a:defRPr>
            </a:lvl4pPr>
            <a:lvl5pPr algn="l">
              <a:defRPr sz="1001" b="1">
                <a:solidFill>
                  <a:srgbClr val="78909F"/>
                </a:solidFill>
                <a:latin typeface="Noto Sans CJK KR"/>
                <a:ea typeface="Noto Sans CJK KR"/>
                <a:cs typeface="Noto Sans CJK KR"/>
              </a:defRPr>
            </a:lvl5pPr>
            <a:lvl6pPr algn="l">
              <a:defRPr sz="1001" b="1">
                <a:solidFill>
                  <a:srgbClr val="78909F"/>
                </a:solidFill>
                <a:latin typeface="Noto Sans CJK KR"/>
                <a:ea typeface="Noto Sans CJK KR"/>
                <a:cs typeface="Noto Sans CJK KR"/>
              </a:defRPr>
            </a:lvl6pPr>
            <a:lvl7pPr algn="l">
              <a:defRPr sz="1001" b="1">
                <a:solidFill>
                  <a:srgbClr val="78909F"/>
                </a:solidFill>
                <a:latin typeface="Noto Sans CJK KR"/>
                <a:ea typeface="Noto Sans CJK KR"/>
                <a:cs typeface="Noto Sans CJK KR"/>
              </a:defRPr>
            </a:lvl7pPr>
            <a:lvl8pPr algn="l">
              <a:defRPr sz="1001" b="1">
                <a:solidFill>
                  <a:srgbClr val="78909F"/>
                </a:solidFill>
                <a:latin typeface="Noto Sans CJK KR"/>
                <a:ea typeface="Noto Sans CJK KR"/>
                <a:cs typeface="Noto Sans CJK KR"/>
              </a:defRPr>
            </a:lvl8pPr>
            <a:lvl9pPr algn="l">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03  /  14</a:t>
            </a:r>
          </a:p>
        </p:txBody>
      </p:sp>
      <p:pic>
        <p:nvPicPr>
          <p:cNvPr id="44" name="">
            <a:extLst xmlns:a="http://schemas.openxmlformats.org/drawingml/2006/main">
              <a:ext uri="{FF2B5EF4-FFF2-40B4-BE49-F238E27FC236}">
                <a16:creationId xmlns:a16="http://schemas.microsoft.com/office/drawing/2014/main" id="{EA36E530-520A-4C8D-A02F-CEAE2AC50584}"/>
              </a:ext>
            </a:extLst>
          </p:cNvPr>
          <p:cNvPicPr>
            <a:picLocks xmlns:a="http://schemas.openxmlformats.org/drawingml/2006/main" noChangeAspect="1"/>
          </p:cNvPicPr>
          <p:nvPr/>
        </p:nvPicPr>
        <p:blipFill>
          <a:blip xmlns:r="http://schemas.openxmlformats.org/officeDocument/2006/relationships" xmlns:a="http://schemas.openxmlformats.org/drawingml/2006/main" r:embed="R9ed299e34ce54e44"/>
          <a:stretch xmlns:a="http://schemas.openxmlformats.org/drawingml/2006/main"/>
        </p:blipFill>
        <p:spPr>
          <a:xfrm xmlns:a="http://schemas.openxmlformats.org/drawingml/2006/main">
            <a:off x="10763250" y="321004"/>
            <a:ext cx="809625" cy="920092"/>
          </a:xfrm>
          <a:prstGeom xmlns:a="http://schemas.openxmlformats.org/drawingml/2006/main" prst="rect">
            <a:avLst/>
          </a:prstGeom>
        </p:spPr>
      </p:pic>
    </p:spTree>
    <p:extLst>
      <p:ext uri="{BB962C8B-B14F-4D97-AF65-F5344CB8AC3E}">
        <p14:creationId xmlns:p14="http://schemas.microsoft.com/office/powerpoint/2010/main" val="630987646"/>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92DDB2BD-ED41-40B8-9DA3-C8E2E672223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71F62E8B-028C-44F3-A8C6-99D1D103A752}"/>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A45F625F-6134-417E-A37A-75EEB6A43FBC}"/>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7AA3E5E5-4736-425E-B609-670FDB87C47C}"/>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46F39EE7-B168-4C6A-9C04-A56992ADE6D0}"/>
              </a:ext>
            </a:extLst>
          </p:cNvPr>
          <p:cNvSpPr>
            <a:spLocks xmlns:a="http://schemas.openxmlformats.org/drawingml/2006/main" noGrp="1"/>
          </p:cNvSpPr>
          <p:nvPr/>
        </p:nvSpPr>
        <p:spPr>
          <a:xfrm xmlns:a="http://schemas.openxmlformats.org/drawingml/2006/main">
            <a:off x="621354"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192"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67E8D599-F8CE-4468-B7C0-41EDC05A5668}"/>
              </a:ext>
            </a:extLst>
          </p:cNvPr>
          <p:cNvSpPr>
            <a:spLocks xmlns:a="http://schemas.openxmlformats.org/drawingml/2006/main" noGrp="1"/>
          </p:cNvSpPr>
          <p:nvPr/>
        </p:nvSpPr>
        <p:spPr>
          <a:xfrm xmlns:a="http://schemas.openxmlformats.org/drawingml/2006/main">
            <a:off x="621354"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192"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1AEAA590-63E5-408E-B57A-E4AE0B43AA69}"/>
              </a:ext>
            </a:extLst>
          </p:cNvPr>
          <p:cNvSpPr>
            <a:spLocks xmlns:a="http://schemas.openxmlformats.org/drawingml/2006/main" noGrp="1"/>
          </p:cNvSpPr>
          <p:nvPr/>
        </p:nvSpPr>
        <p:spPr>
          <a:xfrm xmlns:a="http://schemas.openxmlformats.org/drawingml/2006/main">
            <a:off x="877307"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B3716F23-10A5-42FD-8EDB-85E90C9F203B}"/>
              </a:ext>
            </a:extLst>
          </p:cNvPr>
          <p:cNvSpPr>
            <a:spLocks xmlns:a="http://schemas.openxmlformats.org/drawingml/2006/main" noGrp="1"/>
          </p:cNvSpPr>
          <p:nvPr/>
        </p:nvSpPr>
        <p:spPr>
          <a:xfrm xmlns:a="http://schemas.openxmlformats.org/drawingml/2006/main">
            <a:off x="4306274" y="2194204"/>
            <a:ext cx="3493405" cy="3063596"/>
          </a:xfrm>
          <a:custGeom xmlns:a="http://schemas.openxmlformats.org/drawingml/2006/main">
            <a:pathLst>
              <a:path w="3493405" h="3063596">
                <a:moveTo>
                  <a:pt x="368" y="182880"/>
                </a:moveTo>
                <a:lnTo>
                  <a:pt x="368" y="182880"/>
                </a:lnTo>
                <a:cubicBezTo>
                  <a:pt x="368" y="150838"/>
                  <a:pt x="8649" y="119151"/>
                  <a:pt x="24841" y="91440"/>
                </a:cubicBezTo>
                <a:cubicBezTo>
                  <a:pt x="41046" y="63716"/>
                  <a:pt x="64084" y="40678"/>
                  <a:pt x="91807" y="24473"/>
                </a:cubicBezTo>
                <a:cubicBezTo>
                  <a:pt x="119519" y="8280"/>
                  <a:pt x="151205" y="0"/>
                  <a:pt x="183246" y="0"/>
                </a:cubicBezTo>
                <a:lnTo>
                  <a:pt x="3310527" y="356"/>
                </a:lnTo>
                <a:lnTo>
                  <a:pt x="3310527" y="356"/>
                </a:lnTo>
                <a:cubicBezTo>
                  <a:pt x="3342569" y="356"/>
                  <a:pt x="3374255" y="8636"/>
                  <a:pt x="3401966" y="24841"/>
                </a:cubicBezTo>
                <a:cubicBezTo>
                  <a:pt x="3429690" y="41034"/>
                  <a:pt x="3452728" y="64072"/>
                  <a:pt x="3468933" y="91796"/>
                </a:cubicBezTo>
                <a:cubicBezTo>
                  <a:pt x="3485125" y="119520"/>
                  <a:pt x="3493405" y="151194"/>
                  <a:pt x="3493405" y="183236"/>
                </a:cubicBezTo>
                <a:lnTo>
                  <a:pt x="3493405" y="183236"/>
                </a:lnTo>
                <a:lnTo>
                  <a:pt x="3493405" y="2880716"/>
                </a:lnTo>
                <a:lnTo>
                  <a:pt x="3493405" y="2880716"/>
                </a:lnTo>
                <a:cubicBezTo>
                  <a:pt x="3493405" y="2912758"/>
                  <a:pt x="3485125" y="2944431"/>
                  <a:pt x="3468933" y="2972156"/>
                </a:cubicBezTo>
                <a:cubicBezTo>
                  <a:pt x="3452728" y="2999880"/>
                  <a:pt x="3429690" y="3022918"/>
                  <a:pt x="3401966" y="3039110"/>
                </a:cubicBezTo>
                <a:cubicBezTo>
                  <a:pt x="3374255" y="3055315"/>
                  <a:pt x="3342569" y="3063596"/>
                  <a:pt x="3310527" y="3063596"/>
                </a:cubicBezTo>
                <a:lnTo>
                  <a:pt x="182878" y="3063596"/>
                </a:lnTo>
                <a:lnTo>
                  <a:pt x="182878" y="3063596"/>
                </a:lnTo>
                <a:cubicBezTo>
                  <a:pt x="150836" y="3063596"/>
                  <a:pt x="119163" y="3055315"/>
                  <a:pt x="91439" y="3039110"/>
                </a:cubicBezTo>
                <a:cubicBezTo>
                  <a:pt x="63728" y="3022918"/>
                  <a:pt x="40678" y="2999880"/>
                  <a:pt x="24485" y="2972156"/>
                </a:cubicBezTo>
                <a:cubicBezTo>
                  <a:pt x="8280" y="2944431"/>
                  <a:pt x="0" y="2912758"/>
                  <a:pt x="0" y="2880716"/>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E48BAECB-518A-4A86-B8A5-6FDDF6436A9F}"/>
              </a:ext>
            </a:extLst>
          </p:cNvPr>
          <p:cNvSpPr>
            <a:spLocks xmlns:a="http://schemas.openxmlformats.org/drawingml/2006/main" noGrp="1"/>
          </p:cNvSpPr>
          <p:nvPr/>
        </p:nvSpPr>
        <p:spPr>
          <a:xfrm xmlns:a="http://schemas.openxmlformats.org/drawingml/2006/main">
            <a:off x="4306274" y="2194204"/>
            <a:ext cx="3493405" cy="3063596"/>
          </a:xfrm>
          <a:custGeom xmlns:a="http://schemas.openxmlformats.org/drawingml/2006/main">
            <a:pathLst>
              <a:path w="3493405" h="3063596">
                <a:moveTo>
                  <a:pt x="368" y="182880"/>
                </a:moveTo>
                <a:lnTo>
                  <a:pt x="368" y="182880"/>
                </a:lnTo>
                <a:cubicBezTo>
                  <a:pt x="368" y="150838"/>
                  <a:pt x="8649" y="119151"/>
                  <a:pt x="24841" y="91440"/>
                </a:cubicBezTo>
                <a:cubicBezTo>
                  <a:pt x="41046" y="63716"/>
                  <a:pt x="64084" y="40678"/>
                  <a:pt x="91807" y="24473"/>
                </a:cubicBezTo>
                <a:cubicBezTo>
                  <a:pt x="119519" y="8280"/>
                  <a:pt x="151205" y="0"/>
                  <a:pt x="183246" y="0"/>
                </a:cubicBezTo>
                <a:lnTo>
                  <a:pt x="3310527" y="356"/>
                </a:lnTo>
                <a:lnTo>
                  <a:pt x="3310527" y="356"/>
                </a:lnTo>
                <a:cubicBezTo>
                  <a:pt x="3342569" y="356"/>
                  <a:pt x="3374255" y="8636"/>
                  <a:pt x="3401966" y="24841"/>
                </a:cubicBezTo>
                <a:cubicBezTo>
                  <a:pt x="3429690" y="41034"/>
                  <a:pt x="3452728" y="64072"/>
                  <a:pt x="3468933" y="91796"/>
                </a:cubicBezTo>
                <a:cubicBezTo>
                  <a:pt x="3485125" y="119520"/>
                  <a:pt x="3493405" y="151194"/>
                  <a:pt x="3493405" y="183236"/>
                </a:cubicBezTo>
                <a:lnTo>
                  <a:pt x="3493405" y="183236"/>
                </a:lnTo>
                <a:lnTo>
                  <a:pt x="3493405" y="2880716"/>
                </a:lnTo>
                <a:lnTo>
                  <a:pt x="3493405" y="2880716"/>
                </a:lnTo>
                <a:cubicBezTo>
                  <a:pt x="3493405" y="2912758"/>
                  <a:pt x="3485125" y="2944431"/>
                  <a:pt x="3468933" y="2972156"/>
                </a:cubicBezTo>
                <a:cubicBezTo>
                  <a:pt x="3452728" y="2999880"/>
                  <a:pt x="3429690" y="3022918"/>
                  <a:pt x="3401966" y="3039110"/>
                </a:cubicBezTo>
                <a:cubicBezTo>
                  <a:pt x="3374255" y="3055315"/>
                  <a:pt x="3342569" y="3063596"/>
                  <a:pt x="3310527" y="3063596"/>
                </a:cubicBezTo>
                <a:lnTo>
                  <a:pt x="182878" y="3063596"/>
                </a:lnTo>
                <a:lnTo>
                  <a:pt x="182878" y="3063596"/>
                </a:lnTo>
                <a:cubicBezTo>
                  <a:pt x="150836" y="3063596"/>
                  <a:pt x="119163" y="3055315"/>
                  <a:pt x="91439" y="3039110"/>
                </a:cubicBezTo>
                <a:cubicBezTo>
                  <a:pt x="63728" y="3022918"/>
                  <a:pt x="40678" y="2999880"/>
                  <a:pt x="24485" y="2972156"/>
                </a:cubicBezTo>
                <a:cubicBezTo>
                  <a:pt x="8280" y="2944431"/>
                  <a:pt x="0" y="2912758"/>
                  <a:pt x="0" y="2880716"/>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9018CCF6-7663-4325-A356-C8FA160220D1}"/>
              </a:ext>
            </a:extLst>
          </p:cNvPr>
          <p:cNvSpPr>
            <a:spLocks xmlns:a="http://schemas.openxmlformats.org/drawingml/2006/main" noGrp="1"/>
          </p:cNvSpPr>
          <p:nvPr/>
        </p:nvSpPr>
        <p:spPr>
          <a:xfrm xmlns:a="http://schemas.openxmlformats.org/drawingml/2006/main">
            <a:off x="4562595"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8"/>
                </a:cubicBezTo>
                <a:lnTo>
                  <a:pt x="0" y="301688"/>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A1B50007-7305-4CD8-8264-6EAE4B947BDB}"/>
              </a:ext>
            </a:extLst>
          </p:cNvPr>
          <p:cNvSpPr>
            <a:spLocks xmlns:a="http://schemas.openxmlformats.org/drawingml/2006/main" noGrp="1"/>
          </p:cNvSpPr>
          <p:nvPr/>
        </p:nvSpPr>
        <p:spPr>
          <a:xfrm xmlns:a="http://schemas.openxmlformats.org/drawingml/2006/main">
            <a:off x="7991561"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205"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DE330CE6-D5D7-4DAD-95B4-65BFDAE2ECE7}"/>
              </a:ext>
            </a:extLst>
          </p:cNvPr>
          <p:cNvSpPr>
            <a:spLocks xmlns:a="http://schemas.openxmlformats.org/drawingml/2006/main" noGrp="1"/>
          </p:cNvSpPr>
          <p:nvPr/>
        </p:nvSpPr>
        <p:spPr>
          <a:xfrm xmlns:a="http://schemas.openxmlformats.org/drawingml/2006/main">
            <a:off x="7991561" y="2194204"/>
            <a:ext cx="3493405" cy="3063596"/>
          </a:xfrm>
          <a:custGeom xmlns:a="http://schemas.openxmlformats.org/drawingml/2006/main">
            <a:pathLst>
              <a:path w="3493405" h="3063596">
                <a:moveTo>
                  <a:pt x="356" y="182880"/>
                </a:moveTo>
                <a:lnTo>
                  <a:pt x="356" y="182880"/>
                </a:lnTo>
                <a:cubicBezTo>
                  <a:pt x="356" y="150838"/>
                  <a:pt x="8636" y="119151"/>
                  <a:pt x="24841" y="91440"/>
                </a:cubicBezTo>
                <a:cubicBezTo>
                  <a:pt x="41033" y="63716"/>
                  <a:pt x="64084" y="40678"/>
                  <a:pt x="91795" y="24473"/>
                </a:cubicBezTo>
                <a:cubicBezTo>
                  <a:pt x="119519" y="8280"/>
                  <a:pt x="151205" y="0"/>
                  <a:pt x="183234" y="0"/>
                </a:cubicBezTo>
                <a:lnTo>
                  <a:pt x="3310527" y="356"/>
                </a:lnTo>
                <a:lnTo>
                  <a:pt x="3310527" y="356"/>
                </a:lnTo>
                <a:cubicBezTo>
                  <a:pt x="3342569" y="356"/>
                  <a:pt x="3374242" y="8636"/>
                  <a:pt x="3401966" y="24841"/>
                </a:cubicBezTo>
                <a:cubicBezTo>
                  <a:pt x="3429690" y="41034"/>
                  <a:pt x="3452728" y="64072"/>
                  <a:pt x="3468920" y="91796"/>
                </a:cubicBezTo>
                <a:cubicBezTo>
                  <a:pt x="3485125" y="119520"/>
                  <a:pt x="3493405" y="151194"/>
                  <a:pt x="3493405" y="183236"/>
                </a:cubicBezTo>
                <a:lnTo>
                  <a:pt x="3493405" y="183236"/>
                </a:lnTo>
                <a:lnTo>
                  <a:pt x="3493405" y="2880716"/>
                </a:lnTo>
                <a:lnTo>
                  <a:pt x="3493405" y="2880716"/>
                </a:lnTo>
                <a:cubicBezTo>
                  <a:pt x="3493405" y="2912758"/>
                  <a:pt x="3485125" y="2944431"/>
                  <a:pt x="3468920" y="2972156"/>
                </a:cubicBezTo>
                <a:cubicBezTo>
                  <a:pt x="3452728" y="2999880"/>
                  <a:pt x="3429690" y="3022918"/>
                  <a:pt x="3401966" y="3039110"/>
                </a:cubicBezTo>
                <a:cubicBezTo>
                  <a:pt x="3374242" y="3055315"/>
                  <a:pt x="3342569" y="3063596"/>
                  <a:pt x="3310527" y="3063596"/>
                </a:cubicBezTo>
                <a:lnTo>
                  <a:pt x="182878" y="3063596"/>
                </a:lnTo>
                <a:lnTo>
                  <a:pt x="182878" y="3063596"/>
                </a:lnTo>
                <a:cubicBezTo>
                  <a:pt x="150836" y="3063596"/>
                  <a:pt x="119163" y="3055315"/>
                  <a:pt x="91439" y="3039110"/>
                </a:cubicBezTo>
                <a:cubicBezTo>
                  <a:pt x="63715" y="3022918"/>
                  <a:pt x="40678" y="2999880"/>
                  <a:pt x="24485" y="2972156"/>
                </a:cubicBezTo>
                <a:cubicBezTo>
                  <a:pt x="8280" y="2944431"/>
                  <a:pt x="0" y="2912758"/>
                  <a:pt x="0" y="2880716"/>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5AB8010C-F0CF-4442-AE3D-426DFEDA37D3}"/>
              </a:ext>
            </a:extLst>
          </p:cNvPr>
          <p:cNvSpPr>
            <a:spLocks xmlns:a="http://schemas.openxmlformats.org/drawingml/2006/main" noGrp="1"/>
          </p:cNvSpPr>
          <p:nvPr/>
        </p:nvSpPr>
        <p:spPr>
          <a:xfrm xmlns:a="http://schemas.openxmlformats.org/drawingml/2006/main">
            <a:off x="8247515" y="24868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FFEBC0"/>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D1CF27F8-63AE-4323-AF42-C9F0FBFB4F71}"/>
              </a:ext>
            </a:extLst>
          </p:cNvPr>
          <p:cNvSpPr>
            <a:spLocks xmlns:a="http://schemas.openxmlformats.org/drawingml/2006/main" noGrp="1"/>
          </p:cNvSpPr>
          <p:nvPr/>
        </p:nvSpPr>
        <p:spPr>
          <a:xfrm xmlns:a="http://schemas.openxmlformats.org/drawingml/2006/main">
            <a:off x="1645904" y="5495036"/>
            <a:ext cx="8823873" cy="493928"/>
          </a:xfrm>
          <a:custGeom xmlns:a="http://schemas.openxmlformats.org/drawingml/2006/main">
            <a:pathLst>
              <a:path w="8823873" h="493928">
                <a:moveTo>
                  <a:pt x="0" y="137160"/>
                </a:moveTo>
                <a:lnTo>
                  <a:pt x="0" y="137160"/>
                </a:lnTo>
                <a:cubicBezTo>
                  <a:pt x="0" y="113043"/>
                  <a:pt x="6477" y="89281"/>
                  <a:pt x="18364" y="68402"/>
                </a:cubicBezTo>
                <a:cubicBezTo>
                  <a:pt x="30594" y="47879"/>
                  <a:pt x="47879" y="30239"/>
                  <a:pt x="68757" y="18364"/>
                </a:cubicBezTo>
                <a:cubicBezTo>
                  <a:pt x="89280" y="6121"/>
                  <a:pt x="113042" y="0"/>
                  <a:pt x="137159" y="0"/>
                </a:cubicBezTo>
                <a:lnTo>
                  <a:pt x="8686359" y="0"/>
                </a:lnTo>
                <a:lnTo>
                  <a:pt x="8686359" y="0"/>
                </a:lnTo>
                <a:cubicBezTo>
                  <a:pt x="8710476" y="0"/>
                  <a:pt x="8734237" y="6490"/>
                  <a:pt x="8755116" y="18364"/>
                </a:cubicBezTo>
                <a:cubicBezTo>
                  <a:pt x="8775639" y="30607"/>
                  <a:pt x="8793279" y="47879"/>
                  <a:pt x="8805154" y="68758"/>
                </a:cubicBezTo>
                <a:cubicBezTo>
                  <a:pt x="8817396" y="89281"/>
                  <a:pt x="8823518" y="113043"/>
                  <a:pt x="8823518" y="137160"/>
                </a:cubicBezTo>
                <a:lnTo>
                  <a:pt x="8823518" y="137160"/>
                </a:lnTo>
                <a:lnTo>
                  <a:pt x="8823873" y="356400"/>
                </a:lnTo>
                <a:lnTo>
                  <a:pt x="8823873" y="356400"/>
                </a:lnTo>
                <a:cubicBezTo>
                  <a:pt x="8823873" y="380530"/>
                  <a:pt x="8817396" y="404279"/>
                  <a:pt x="8805509" y="425158"/>
                </a:cubicBezTo>
                <a:cubicBezTo>
                  <a:pt x="8793279" y="445681"/>
                  <a:pt x="8775995" y="463321"/>
                  <a:pt x="8755116" y="475209"/>
                </a:cubicBezTo>
                <a:cubicBezTo>
                  <a:pt x="8734593" y="487439"/>
                  <a:pt x="8710832" y="493560"/>
                  <a:pt x="8686715" y="493560"/>
                </a:cubicBezTo>
                <a:lnTo>
                  <a:pt x="137159" y="493928"/>
                </a:lnTo>
                <a:lnTo>
                  <a:pt x="137159" y="493928"/>
                </a:lnTo>
                <a:cubicBezTo>
                  <a:pt x="113042" y="493928"/>
                  <a:pt x="89280" y="487439"/>
                  <a:pt x="68402" y="475564"/>
                </a:cubicBezTo>
                <a:cubicBezTo>
                  <a:pt x="47879" y="463321"/>
                  <a:pt x="30238" y="446049"/>
                  <a:pt x="18364" y="425158"/>
                </a:cubicBezTo>
                <a:cubicBezTo>
                  <a:pt x="6121" y="404647"/>
                  <a:pt x="0" y="380886"/>
                  <a:pt x="0" y="356768"/>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5A9738D8-7D68-483D-A9FE-85406C6910D4}"/>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368A768D-F394-48C3-B29B-A84025B3A381}"/>
              </a:ext>
            </a:extLst>
          </p:cNvPr>
          <p:cNvSpPr>
            <a:spLocks xmlns:a="http://schemas.openxmlformats.org/drawingml/2006/main" noGrp="1"/>
          </p:cNvSpPr>
          <p:nvPr/>
        </p:nvSpPr>
        <p:spPr>
          <a:xfrm xmlns:a="http://schemas.openxmlformats.org/drawingml/2006/main">
            <a:off x="585350" y="418556"/>
            <a:ext cx="10953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마음 열기 · 5분</a:t>
            </a:r>
          </a:p>
        </p:txBody>
      </p:sp>
      <p:sp>
        <p:nvSpPr>
          <p:cNvPr id="17" name="편집 문구 2">
            <a:extLst xmlns:a="http://schemas.openxmlformats.org/drawingml/2006/main">
              <a:ext uri="{FF2B5EF4-FFF2-40B4-BE49-F238E27FC236}">
                <a16:creationId xmlns:a16="http://schemas.microsoft.com/office/drawing/2014/main" id="{C37CA4BD-1064-4D1C-9E73-46C82BBD6D3F}"/>
              </a:ext>
            </a:extLst>
          </p:cNvPr>
          <p:cNvSpPr>
            <a:spLocks xmlns:a="http://schemas.openxmlformats.org/drawingml/2006/main" noGrp="1"/>
          </p:cNvSpPr>
          <p:nvPr/>
        </p:nvSpPr>
        <p:spPr>
          <a:xfrm xmlns:a="http://schemas.openxmlformats.org/drawingml/2006/main">
            <a:off x="548635" y="894918"/>
            <a:ext cx="923925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우리 센터에 AI 신입이 온다면?</a:t>
            </a:r>
          </a:p>
        </p:txBody>
      </p:sp>
      <p:sp>
        <p:nvSpPr>
          <p:cNvPr id="18" name="편집 문구 3">
            <a:extLst xmlns:a="http://schemas.openxmlformats.org/drawingml/2006/main">
              <a:ext uri="{FF2B5EF4-FFF2-40B4-BE49-F238E27FC236}">
                <a16:creationId xmlns:a16="http://schemas.microsoft.com/office/drawing/2014/main" id="{88CCE516-042A-4EBD-A12E-D6846E146FFB}"/>
              </a:ext>
            </a:extLst>
          </p:cNvPr>
          <p:cNvSpPr>
            <a:spLocks xmlns:a="http://schemas.openxmlformats.org/drawingml/2006/main" noGrp="1"/>
          </p:cNvSpPr>
          <p:nvPr/>
        </p:nvSpPr>
        <p:spPr>
          <a:xfrm xmlns:a="http://schemas.openxmlformats.org/drawingml/2006/main">
            <a:off x="566630" y="1643169"/>
            <a:ext cx="952500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“저는 ___ 담당, AI에게 ___을 부탁하고 싶어요.”</a:t>
            </a:r>
          </a:p>
        </p:txBody>
      </p:sp>
      <p:sp>
        <p:nvSpPr>
          <p:cNvPr id="19" name="편집 문구 4">
            <a:extLst xmlns:a="http://schemas.openxmlformats.org/drawingml/2006/main">
              <a:ext uri="{FF2B5EF4-FFF2-40B4-BE49-F238E27FC236}">
                <a16:creationId xmlns:a16="http://schemas.microsoft.com/office/drawing/2014/main" id="{D6A92A5C-4265-4A10-9D9C-90E0ACA93FC0}"/>
              </a:ext>
            </a:extLst>
          </p:cNvPr>
          <p:cNvSpPr>
            <a:spLocks xmlns:a="http://schemas.openxmlformats.org/drawingml/2006/main" noGrp="1"/>
          </p:cNvSpPr>
          <p:nvPr/>
        </p:nvSpPr>
        <p:spPr>
          <a:xfrm xmlns:a="http://schemas.openxmlformats.org/drawingml/2006/main">
            <a:off x="1097625" y="2540907"/>
            <a:ext cx="268907"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Noto Sans CJK KR"/>
                <a:ea typeface="Noto Sans CJK KR"/>
                <a:cs typeface="Noto Sans CJK KR"/>
              </a:defRPr>
            </a:defPPr>
            <a:lvl1pPr algn="l">
              <a:buNone/>
              <a:defRPr sz="1899" b="1">
                <a:solidFill>
                  <a:srgbClr val="3277C8"/>
                </a:solidFill>
                <a:latin typeface="Noto Sans CJK KR"/>
                <a:ea typeface="Noto Sans CJK KR"/>
                <a:cs typeface="Noto Sans CJK KR"/>
              </a:defRPr>
            </a:lvl1pPr>
            <a:lvl2pPr algn="l">
              <a:buNone/>
              <a:defRPr sz="1899" b="1">
                <a:solidFill>
                  <a:srgbClr val="3277C8"/>
                </a:solidFill>
                <a:latin typeface="Noto Sans CJK KR"/>
                <a:ea typeface="Noto Sans CJK KR"/>
                <a:cs typeface="Noto Sans CJK KR"/>
              </a:defRPr>
            </a:lvl2pPr>
            <a:lvl3pPr algn="l">
              <a:buNone/>
              <a:defRPr sz="1899" b="1">
                <a:solidFill>
                  <a:srgbClr val="3277C8"/>
                </a:solidFill>
                <a:latin typeface="Noto Sans CJK KR"/>
                <a:ea typeface="Noto Sans CJK KR"/>
                <a:cs typeface="Noto Sans CJK KR"/>
              </a:defRPr>
            </a:lvl3pPr>
            <a:lvl4pPr algn="l">
              <a:buNone/>
              <a:defRPr sz="1899" b="1">
                <a:solidFill>
                  <a:srgbClr val="3277C8"/>
                </a:solidFill>
                <a:latin typeface="Noto Sans CJK KR"/>
                <a:ea typeface="Noto Sans CJK KR"/>
                <a:cs typeface="Noto Sans CJK KR"/>
              </a:defRPr>
            </a:lvl4pPr>
            <a:lvl5pPr algn="l">
              <a:buNone/>
              <a:defRPr sz="1899" b="1">
                <a:solidFill>
                  <a:srgbClr val="3277C8"/>
                </a:solidFill>
                <a:latin typeface="Noto Sans CJK KR"/>
                <a:ea typeface="Noto Sans CJK KR"/>
                <a:cs typeface="Noto Sans CJK KR"/>
              </a:defRPr>
            </a:lvl5pPr>
            <a:lvl6pPr algn="l">
              <a:buNone/>
              <a:defRPr sz="1899" b="1">
                <a:solidFill>
                  <a:srgbClr val="3277C8"/>
                </a:solidFill>
                <a:latin typeface="Noto Sans CJK KR"/>
                <a:ea typeface="Noto Sans CJK KR"/>
                <a:cs typeface="Noto Sans CJK KR"/>
              </a:defRPr>
            </a:lvl6pPr>
            <a:lvl7pPr algn="l">
              <a:buNone/>
              <a:defRPr sz="1899" b="1">
                <a:solidFill>
                  <a:srgbClr val="3277C8"/>
                </a:solidFill>
                <a:latin typeface="Noto Sans CJK KR"/>
                <a:ea typeface="Noto Sans CJK KR"/>
                <a:cs typeface="Noto Sans CJK KR"/>
              </a:defRPr>
            </a:lvl7pPr>
            <a:lvl8pPr algn="l">
              <a:buNone/>
              <a:defRPr sz="1899" b="1">
                <a:solidFill>
                  <a:srgbClr val="3277C8"/>
                </a:solidFill>
                <a:latin typeface="Noto Sans CJK KR"/>
                <a:ea typeface="Noto Sans CJK KR"/>
                <a:cs typeface="Noto Sans CJK KR"/>
              </a:defRPr>
            </a:lvl8pPr>
            <a:lvl9pPr algn="l">
              <a:buNone/>
              <a:defRPr sz="18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899" b="1">
                <a:solidFill>
                  <a:srgbClr val="3277C8"/>
                </a:solidFill>
                <a:latin typeface="Noto Sans CJK KR"/>
                <a:ea typeface="Noto Sans CJK KR"/>
                <a:cs typeface="Noto Sans CJK KR"/>
              </a:defRPr>
            </a:pPr>
            <a:r>
              <a:rPr sz="1899" b="1">
                <a:solidFill>
                  <a:srgbClr val="3277C8"/>
                </a:solidFill>
                <a:latin typeface="Noto Sans CJK KR"/>
                <a:ea typeface="Noto Sans CJK KR"/>
                <a:cs typeface="Noto Sans CJK KR"/>
              </a:rPr>
              <a:t>A</a:t>
            </a:r>
          </a:p>
        </p:txBody>
      </p:sp>
      <p:sp>
        <p:nvSpPr>
          <p:cNvPr id="20" name="편집 문구 5">
            <a:extLst xmlns:a="http://schemas.openxmlformats.org/drawingml/2006/main">
              <a:ext uri="{FF2B5EF4-FFF2-40B4-BE49-F238E27FC236}">
                <a16:creationId xmlns:a16="http://schemas.microsoft.com/office/drawing/2014/main" id="{2FE1F29D-DE95-4E2D-A098-378DDA4A6C72}"/>
              </a:ext>
            </a:extLst>
          </p:cNvPr>
          <p:cNvSpPr>
            <a:spLocks xmlns:a="http://schemas.openxmlformats.org/drawingml/2006/main" noGrp="1"/>
          </p:cNvSpPr>
          <p:nvPr/>
        </p:nvSpPr>
        <p:spPr>
          <a:xfrm xmlns:a="http://schemas.openxmlformats.org/drawingml/2006/main">
            <a:off x="4777871" y="2540907"/>
            <a:ext cx="278554"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6354B0"/>
                </a:solidFill>
                <a:latin typeface="Noto Sans CJK KR"/>
                <a:ea typeface="Noto Sans CJK KR"/>
                <a:cs typeface="Noto Sans CJK KR"/>
              </a:defRPr>
            </a:defPPr>
            <a:lvl1pPr algn="l">
              <a:buNone/>
              <a:defRPr sz="1899" b="1">
                <a:solidFill>
                  <a:srgbClr val="6354B0"/>
                </a:solidFill>
                <a:latin typeface="Noto Sans CJK KR"/>
                <a:ea typeface="Noto Sans CJK KR"/>
                <a:cs typeface="Noto Sans CJK KR"/>
              </a:defRPr>
            </a:lvl1pPr>
            <a:lvl2pPr algn="l">
              <a:buNone/>
              <a:defRPr sz="1899" b="1">
                <a:solidFill>
                  <a:srgbClr val="6354B0"/>
                </a:solidFill>
                <a:latin typeface="Noto Sans CJK KR"/>
                <a:ea typeface="Noto Sans CJK KR"/>
                <a:cs typeface="Noto Sans CJK KR"/>
              </a:defRPr>
            </a:lvl2pPr>
            <a:lvl3pPr algn="l">
              <a:buNone/>
              <a:defRPr sz="1899" b="1">
                <a:solidFill>
                  <a:srgbClr val="6354B0"/>
                </a:solidFill>
                <a:latin typeface="Noto Sans CJK KR"/>
                <a:ea typeface="Noto Sans CJK KR"/>
                <a:cs typeface="Noto Sans CJK KR"/>
              </a:defRPr>
            </a:lvl3pPr>
            <a:lvl4pPr algn="l">
              <a:buNone/>
              <a:defRPr sz="1899" b="1">
                <a:solidFill>
                  <a:srgbClr val="6354B0"/>
                </a:solidFill>
                <a:latin typeface="Noto Sans CJK KR"/>
                <a:ea typeface="Noto Sans CJK KR"/>
                <a:cs typeface="Noto Sans CJK KR"/>
              </a:defRPr>
            </a:lvl4pPr>
            <a:lvl5pPr algn="l">
              <a:buNone/>
              <a:defRPr sz="1899" b="1">
                <a:solidFill>
                  <a:srgbClr val="6354B0"/>
                </a:solidFill>
                <a:latin typeface="Noto Sans CJK KR"/>
                <a:ea typeface="Noto Sans CJK KR"/>
                <a:cs typeface="Noto Sans CJK KR"/>
              </a:defRPr>
            </a:lvl5pPr>
            <a:lvl6pPr algn="l">
              <a:buNone/>
              <a:defRPr sz="1899" b="1">
                <a:solidFill>
                  <a:srgbClr val="6354B0"/>
                </a:solidFill>
                <a:latin typeface="Noto Sans CJK KR"/>
                <a:ea typeface="Noto Sans CJK KR"/>
                <a:cs typeface="Noto Sans CJK KR"/>
              </a:defRPr>
            </a:lvl6pPr>
            <a:lvl7pPr algn="l">
              <a:buNone/>
              <a:defRPr sz="1899" b="1">
                <a:solidFill>
                  <a:srgbClr val="6354B0"/>
                </a:solidFill>
                <a:latin typeface="Noto Sans CJK KR"/>
                <a:ea typeface="Noto Sans CJK KR"/>
                <a:cs typeface="Noto Sans CJK KR"/>
              </a:defRPr>
            </a:lvl7pPr>
            <a:lvl8pPr algn="l">
              <a:buNone/>
              <a:defRPr sz="1899" b="1">
                <a:solidFill>
                  <a:srgbClr val="6354B0"/>
                </a:solidFill>
                <a:latin typeface="Noto Sans CJK KR"/>
                <a:ea typeface="Noto Sans CJK KR"/>
                <a:cs typeface="Noto Sans CJK KR"/>
              </a:defRPr>
            </a:lvl8pPr>
            <a:lvl9pPr algn="l">
              <a:buNone/>
              <a:defRPr sz="1899" b="1">
                <a:solidFill>
                  <a:srgbClr val="6354B0"/>
                </a:solidFill>
                <a:latin typeface="Noto Sans CJK KR"/>
                <a:ea typeface="Noto Sans CJK KR"/>
                <a:cs typeface="Noto Sans CJK KR"/>
              </a:defRPr>
            </a:lvl9pPr>
          </a:lstStyle>
          <a:p xmlns:a="http://schemas.openxmlformats.org/drawingml/2006/main">
            <a:pPr algn="l">
              <a:lnSpc>
                <a:spcPct val="100000"/>
              </a:lnSpc>
              <a:buNone/>
              <a:defRPr sz="1899" b="1">
                <a:solidFill>
                  <a:srgbClr val="6354B0"/>
                </a:solidFill>
                <a:latin typeface="Noto Sans CJK KR"/>
                <a:ea typeface="Noto Sans CJK KR"/>
                <a:cs typeface="Noto Sans CJK KR"/>
              </a:defRPr>
            </a:pPr>
            <a:r>
              <a:rPr sz="1899" b="1">
                <a:solidFill>
                  <a:srgbClr val="6354B0"/>
                </a:solidFill>
                <a:latin typeface="Noto Sans CJK KR"/>
                <a:ea typeface="Noto Sans CJK KR"/>
                <a:cs typeface="Noto Sans CJK KR"/>
              </a:rPr>
              <a:t>B</a:t>
            </a:r>
          </a:p>
        </p:txBody>
      </p:sp>
      <p:sp>
        <p:nvSpPr>
          <p:cNvPr id="21" name="편집 문구 6">
            <a:extLst xmlns:a="http://schemas.openxmlformats.org/drawingml/2006/main">
              <a:ext uri="{FF2B5EF4-FFF2-40B4-BE49-F238E27FC236}">
                <a16:creationId xmlns:a16="http://schemas.microsoft.com/office/drawing/2014/main" id="{B4E2CB85-58B4-4005-8EAF-52B83D987016}"/>
              </a:ext>
            </a:extLst>
          </p:cNvPr>
          <p:cNvSpPr>
            <a:spLocks xmlns:a="http://schemas.openxmlformats.org/drawingml/2006/main" noGrp="1"/>
          </p:cNvSpPr>
          <p:nvPr/>
        </p:nvSpPr>
        <p:spPr>
          <a:xfrm xmlns:a="http://schemas.openxmlformats.org/drawingml/2006/main">
            <a:off x="8465673" y="2540907"/>
            <a:ext cx="27252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F771C"/>
                </a:solidFill>
                <a:latin typeface="Noto Sans CJK KR"/>
                <a:ea typeface="Noto Sans CJK KR"/>
                <a:cs typeface="Noto Sans CJK KR"/>
              </a:defRPr>
            </a:defPPr>
            <a:lvl1pPr algn="l">
              <a:buNone/>
              <a:defRPr sz="1899" b="1">
                <a:solidFill>
                  <a:srgbClr val="AF771C"/>
                </a:solidFill>
                <a:latin typeface="Noto Sans CJK KR"/>
                <a:ea typeface="Noto Sans CJK KR"/>
                <a:cs typeface="Noto Sans CJK KR"/>
              </a:defRPr>
            </a:lvl1pPr>
            <a:lvl2pPr algn="l">
              <a:buNone/>
              <a:defRPr sz="1899" b="1">
                <a:solidFill>
                  <a:srgbClr val="AF771C"/>
                </a:solidFill>
                <a:latin typeface="Noto Sans CJK KR"/>
                <a:ea typeface="Noto Sans CJK KR"/>
                <a:cs typeface="Noto Sans CJK KR"/>
              </a:defRPr>
            </a:lvl2pPr>
            <a:lvl3pPr algn="l">
              <a:buNone/>
              <a:defRPr sz="1899" b="1">
                <a:solidFill>
                  <a:srgbClr val="AF771C"/>
                </a:solidFill>
                <a:latin typeface="Noto Sans CJK KR"/>
                <a:ea typeface="Noto Sans CJK KR"/>
                <a:cs typeface="Noto Sans CJK KR"/>
              </a:defRPr>
            </a:lvl3pPr>
            <a:lvl4pPr algn="l">
              <a:buNone/>
              <a:defRPr sz="1899" b="1">
                <a:solidFill>
                  <a:srgbClr val="AF771C"/>
                </a:solidFill>
                <a:latin typeface="Noto Sans CJK KR"/>
                <a:ea typeface="Noto Sans CJK KR"/>
                <a:cs typeface="Noto Sans CJK KR"/>
              </a:defRPr>
            </a:lvl4pPr>
            <a:lvl5pPr algn="l">
              <a:buNone/>
              <a:defRPr sz="1899" b="1">
                <a:solidFill>
                  <a:srgbClr val="AF771C"/>
                </a:solidFill>
                <a:latin typeface="Noto Sans CJK KR"/>
                <a:ea typeface="Noto Sans CJK KR"/>
                <a:cs typeface="Noto Sans CJK KR"/>
              </a:defRPr>
            </a:lvl5pPr>
            <a:lvl6pPr algn="l">
              <a:buNone/>
              <a:defRPr sz="1899" b="1">
                <a:solidFill>
                  <a:srgbClr val="AF771C"/>
                </a:solidFill>
                <a:latin typeface="Noto Sans CJK KR"/>
                <a:ea typeface="Noto Sans CJK KR"/>
                <a:cs typeface="Noto Sans CJK KR"/>
              </a:defRPr>
            </a:lvl6pPr>
            <a:lvl7pPr algn="l">
              <a:buNone/>
              <a:defRPr sz="1899" b="1">
                <a:solidFill>
                  <a:srgbClr val="AF771C"/>
                </a:solidFill>
                <a:latin typeface="Noto Sans CJK KR"/>
                <a:ea typeface="Noto Sans CJK KR"/>
                <a:cs typeface="Noto Sans CJK KR"/>
              </a:defRPr>
            </a:lvl7pPr>
            <a:lvl8pPr algn="l">
              <a:buNone/>
              <a:defRPr sz="1899" b="1">
                <a:solidFill>
                  <a:srgbClr val="AF771C"/>
                </a:solidFill>
                <a:latin typeface="Noto Sans CJK KR"/>
                <a:ea typeface="Noto Sans CJK KR"/>
                <a:cs typeface="Noto Sans CJK KR"/>
              </a:defRPr>
            </a:lvl8pPr>
            <a:lvl9pPr algn="l">
              <a:buNone/>
              <a:defRPr sz="189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899" b="1">
                <a:solidFill>
                  <a:srgbClr val="AF771C"/>
                </a:solidFill>
                <a:latin typeface="Noto Sans CJK KR"/>
                <a:ea typeface="Noto Sans CJK KR"/>
                <a:cs typeface="Noto Sans CJK KR"/>
              </a:defRPr>
            </a:pPr>
            <a:r>
              <a:rPr sz="1899" b="1">
                <a:solidFill>
                  <a:srgbClr val="AF771C"/>
                </a:solidFill>
                <a:latin typeface="Noto Sans CJK KR"/>
                <a:ea typeface="Noto Sans CJK KR"/>
                <a:cs typeface="Noto Sans CJK KR"/>
              </a:rPr>
              <a:t>C</a:t>
            </a:r>
          </a:p>
        </p:txBody>
      </p:sp>
      <p:sp>
        <p:nvSpPr>
          <p:cNvPr id="22" name="편집 문구 7">
            <a:extLst xmlns:a="http://schemas.openxmlformats.org/drawingml/2006/main">
              <a:ext uri="{FF2B5EF4-FFF2-40B4-BE49-F238E27FC236}">
                <a16:creationId xmlns:a16="http://schemas.microsoft.com/office/drawing/2014/main" id="{6D04D194-41B7-4EE9-8195-BFFE3404842E}"/>
              </a:ext>
            </a:extLst>
          </p:cNvPr>
          <p:cNvSpPr>
            <a:spLocks xmlns:a="http://schemas.openxmlformats.org/drawingml/2006/main" noGrp="1"/>
          </p:cNvSpPr>
          <p:nvPr/>
        </p:nvSpPr>
        <p:spPr>
          <a:xfrm xmlns:a="http://schemas.openxmlformats.org/drawingml/2006/main">
            <a:off x="868316"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참가자 모집</a:t>
            </a:r>
          </a:p>
        </p:txBody>
      </p:sp>
      <p:sp>
        <p:nvSpPr>
          <p:cNvPr id="23" name="편집 문구 8">
            <a:extLst xmlns:a="http://schemas.openxmlformats.org/drawingml/2006/main">
              <a:ext uri="{FF2B5EF4-FFF2-40B4-BE49-F238E27FC236}">
                <a16:creationId xmlns:a16="http://schemas.microsoft.com/office/drawing/2014/main" id="{CD36C6DA-D4CD-45D4-B5C7-9EAAF0FE512A}"/>
              </a:ext>
            </a:extLst>
          </p:cNvPr>
          <p:cNvSpPr>
            <a:spLocks xmlns:a="http://schemas.openxmlformats.org/drawingml/2006/main" noGrp="1"/>
          </p:cNvSpPr>
          <p:nvPr/>
        </p:nvSpPr>
        <p:spPr>
          <a:xfrm xmlns:a="http://schemas.openxmlformats.org/drawingml/2006/main">
            <a:off x="4553235"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활동 아이디어</a:t>
            </a:r>
          </a:p>
        </p:txBody>
      </p:sp>
      <p:sp>
        <p:nvSpPr>
          <p:cNvPr id="24" name="편집 문구 9">
            <a:extLst xmlns:a="http://schemas.openxmlformats.org/drawingml/2006/main">
              <a:ext uri="{FF2B5EF4-FFF2-40B4-BE49-F238E27FC236}">
                <a16:creationId xmlns:a16="http://schemas.microsoft.com/office/drawing/2014/main" id="{98603769-9419-4D22-8553-57BFAE1BB2DD}"/>
              </a:ext>
            </a:extLst>
          </p:cNvPr>
          <p:cNvSpPr>
            <a:spLocks xmlns:a="http://schemas.openxmlformats.org/drawingml/2006/main" noGrp="1"/>
          </p:cNvSpPr>
          <p:nvPr/>
        </p:nvSpPr>
        <p:spPr>
          <a:xfrm xmlns:a="http://schemas.openxmlformats.org/drawingml/2006/main">
            <a:off x="8238155" y="3343131"/>
            <a:ext cx="285750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행사 준비</a:t>
            </a:r>
          </a:p>
        </p:txBody>
      </p:sp>
      <p:sp>
        <p:nvSpPr>
          <p:cNvPr id="25" name="편집 문구 10">
            <a:extLst xmlns:a="http://schemas.openxmlformats.org/drawingml/2006/main">
              <a:ext uri="{FF2B5EF4-FFF2-40B4-BE49-F238E27FC236}">
                <a16:creationId xmlns:a16="http://schemas.microsoft.com/office/drawing/2014/main" id="{336C81D8-2E79-466E-BDFA-347FFD33F25D}"/>
              </a:ext>
            </a:extLst>
          </p:cNvPr>
          <p:cNvSpPr>
            <a:spLocks xmlns:a="http://schemas.openxmlformats.org/drawingml/2006/main" noGrp="1"/>
          </p:cNvSpPr>
          <p:nvPr/>
        </p:nvSpPr>
        <p:spPr>
          <a:xfrm xmlns:a="http://schemas.openxmlformats.org/drawingml/2006/main">
            <a:off x="88703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청소년이 읽고 싶은</a:t>
            </a:r>
          </a:p>
        </p:txBody>
      </p:sp>
      <p:sp>
        <p:nvSpPr>
          <p:cNvPr id="26" name="편집 문구 11">
            <a:extLst xmlns:a="http://schemas.openxmlformats.org/drawingml/2006/main">
              <a:ext uri="{FF2B5EF4-FFF2-40B4-BE49-F238E27FC236}">
                <a16:creationId xmlns:a16="http://schemas.microsoft.com/office/drawing/2014/main" id="{460C4519-3B9D-4DCC-B3C1-3809E94A7057}"/>
              </a:ext>
            </a:extLst>
          </p:cNvPr>
          <p:cNvSpPr>
            <a:spLocks xmlns:a="http://schemas.openxmlformats.org/drawingml/2006/main" noGrp="1"/>
          </p:cNvSpPr>
          <p:nvPr/>
        </p:nvSpPr>
        <p:spPr>
          <a:xfrm xmlns:a="http://schemas.openxmlformats.org/drawingml/2006/main">
            <a:off x="457195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비 오는 날 실내 활동을</a:t>
            </a:r>
          </a:p>
        </p:txBody>
      </p:sp>
      <p:sp>
        <p:nvSpPr>
          <p:cNvPr id="27" name="편집 문구 12">
            <a:extLst xmlns:a="http://schemas.openxmlformats.org/drawingml/2006/main">
              <a:ext uri="{FF2B5EF4-FFF2-40B4-BE49-F238E27FC236}">
                <a16:creationId xmlns:a16="http://schemas.microsoft.com/office/drawing/2014/main" id="{FEEA919D-7D7D-467F-BFC4-F4928B5C4255}"/>
              </a:ext>
            </a:extLst>
          </p:cNvPr>
          <p:cNvSpPr>
            <a:spLocks xmlns:a="http://schemas.openxmlformats.org/drawingml/2006/main" noGrp="1"/>
          </p:cNvSpPr>
          <p:nvPr/>
        </p:nvSpPr>
        <p:spPr>
          <a:xfrm xmlns:a="http://schemas.openxmlformats.org/drawingml/2006/main">
            <a:off x="8256875" y="3886720"/>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체험 행사 준비물을</a:t>
            </a:r>
          </a:p>
        </p:txBody>
      </p:sp>
      <p:sp>
        <p:nvSpPr>
          <p:cNvPr id="28" name="편집 문구 13">
            <a:extLst xmlns:a="http://schemas.openxmlformats.org/drawingml/2006/main">
              <a:ext uri="{FF2B5EF4-FFF2-40B4-BE49-F238E27FC236}">
                <a16:creationId xmlns:a16="http://schemas.microsoft.com/office/drawing/2014/main" id="{989435E8-DB77-4752-9790-F1FDD34A1E39}"/>
              </a:ext>
            </a:extLst>
          </p:cNvPr>
          <p:cNvSpPr>
            <a:spLocks xmlns:a="http://schemas.openxmlformats.org/drawingml/2006/main" noGrp="1"/>
          </p:cNvSpPr>
          <p:nvPr/>
        </p:nvSpPr>
        <p:spPr>
          <a:xfrm xmlns:a="http://schemas.openxmlformats.org/drawingml/2006/main">
            <a:off x="88703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모집 문구를 써 준다면?</a:t>
            </a:r>
          </a:p>
        </p:txBody>
      </p:sp>
      <p:sp>
        <p:nvSpPr>
          <p:cNvPr id="29" name="편집 문구 14">
            <a:extLst xmlns:a="http://schemas.openxmlformats.org/drawingml/2006/main">
              <a:ext uri="{FF2B5EF4-FFF2-40B4-BE49-F238E27FC236}">
                <a16:creationId xmlns:a16="http://schemas.microsoft.com/office/drawing/2014/main" id="{4A923713-9BA8-4987-B1BB-DF079A658B18}"/>
              </a:ext>
            </a:extLst>
          </p:cNvPr>
          <p:cNvSpPr>
            <a:spLocks xmlns:a="http://schemas.openxmlformats.org/drawingml/2006/main" noGrp="1"/>
          </p:cNvSpPr>
          <p:nvPr/>
        </p:nvSpPr>
        <p:spPr>
          <a:xfrm xmlns:a="http://schemas.openxmlformats.org/drawingml/2006/main">
            <a:off x="457195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함께 생각해 준다면?</a:t>
            </a:r>
          </a:p>
        </p:txBody>
      </p:sp>
      <p:sp>
        <p:nvSpPr>
          <p:cNvPr id="30" name="편집 문구 15">
            <a:extLst xmlns:a="http://schemas.openxmlformats.org/drawingml/2006/main">
              <a:ext uri="{FF2B5EF4-FFF2-40B4-BE49-F238E27FC236}">
                <a16:creationId xmlns:a16="http://schemas.microsoft.com/office/drawing/2014/main" id="{E1BF2785-42E8-41A2-B7DF-080FD692667E}"/>
              </a:ext>
            </a:extLst>
          </p:cNvPr>
          <p:cNvSpPr>
            <a:spLocks xmlns:a="http://schemas.openxmlformats.org/drawingml/2006/main" noGrp="1"/>
          </p:cNvSpPr>
          <p:nvPr/>
        </p:nvSpPr>
        <p:spPr>
          <a:xfrm xmlns:a="http://schemas.openxmlformats.org/drawingml/2006/main">
            <a:off x="8256875" y="4141228"/>
            <a:ext cx="2857500"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빠짐없이 정리해 준다면?</a:t>
            </a:r>
          </a:p>
        </p:txBody>
      </p:sp>
      <p:sp>
        <p:nvSpPr>
          <p:cNvPr id="31" name="편집 문구 16">
            <a:extLst xmlns:a="http://schemas.openxmlformats.org/drawingml/2006/main">
              <a:ext uri="{FF2B5EF4-FFF2-40B4-BE49-F238E27FC236}">
                <a16:creationId xmlns:a16="http://schemas.microsoft.com/office/drawing/2014/main" id="{A71B943C-3542-418E-A810-2E3C6A033864}"/>
              </a:ext>
            </a:extLst>
          </p:cNvPr>
          <p:cNvSpPr>
            <a:spLocks xmlns:a="http://schemas.openxmlformats.org/drawingml/2006/main" noGrp="1"/>
          </p:cNvSpPr>
          <p:nvPr/>
        </p:nvSpPr>
        <p:spPr>
          <a:xfrm xmlns:a="http://schemas.openxmlformats.org/drawingml/2006/main">
            <a:off x="1905000" y="5558306"/>
            <a:ext cx="8286750"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ctr">
              <a:defRPr sz="1500" b="1">
                <a:solidFill>
                  <a:srgbClr val="176F5F"/>
                </a:solidFill>
                <a:latin typeface="Noto Sans CJK KR"/>
                <a:ea typeface="Noto Sans CJK KR"/>
                <a:cs typeface="Noto Sans CJK KR"/>
              </a:defRPr>
            </a:defPPr>
            <a:lvl1pPr algn="l">
              <a:buNone/>
              <a:defRPr sz="1500" b="1">
                <a:solidFill>
                  <a:srgbClr val="176F5F"/>
                </a:solidFill>
                <a:latin typeface="Noto Sans CJK KR"/>
                <a:ea typeface="Noto Sans CJK KR"/>
                <a:cs typeface="Noto Sans CJK KR"/>
              </a:defRPr>
            </a:lvl1pPr>
            <a:lvl2pPr algn="l">
              <a:buNone/>
              <a:defRPr sz="1500" b="1">
                <a:solidFill>
                  <a:srgbClr val="176F5F"/>
                </a:solidFill>
                <a:latin typeface="Noto Sans CJK KR"/>
                <a:ea typeface="Noto Sans CJK KR"/>
                <a:cs typeface="Noto Sans CJK KR"/>
              </a:defRPr>
            </a:lvl2pPr>
            <a:lvl3pPr algn="l">
              <a:buNone/>
              <a:defRPr sz="1500" b="1">
                <a:solidFill>
                  <a:srgbClr val="176F5F"/>
                </a:solidFill>
                <a:latin typeface="Noto Sans CJK KR"/>
                <a:ea typeface="Noto Sans CJK KR"/>
                <a:cs typeface="Noto Sans CJK KR"/>
              </a:defRPr>
            </a:lvl3pPr>
            <a:lvl4pPr algn="l">
              <a:buNone/>
              <a:defRPr sz="1500" b="1">
                <a:solidFill>
                  <a:srgbClr val="176F5F"/>
                </a:solidFill>
                <a:latin typeface="Noto Sans CJK KR"/>
                <a:ea typeface="Noto Sans CJK KR"/>
                <a:cs typeface="Noto Sans CJK KR"/>
              </a:defRPr>
            </a:lvl4pPr>
            <a:lvl5pPr algn="l">
              <a:buNone/>
              <a:defRPr sz="1500" b="1">
                <a:solidFill>
                  <a:srgbClr val="176F5F"/>
                </a:solidFill>
                <a:latin typeface="Noto Sans CJK KR"/>
                <a:ea typeface="Noto Sans CJK KR"/>
                <a:cs typeface="Noto Sans CJK KR"/>
              </a:defRPr>
            </a:lvl5pPr>
            <a:lvl6pPr algn="l">
              <a:buNone/>
              <a:defRPr sz="1500" b="1">
                <a:solidFill>
                  <a:srgbClr val="176F5F"/>
                </a:solidFill>
                <a:latin typeface="Noto Sans CJK KR"/>
                <a:ea typeface="Noto Sans CJK KR"/>
                <a:cs typeface="Noto Sans CJK KR"/>
              </a:defRPr>
            </a:lvl6pPr>
            <a:lvl7pPr algn="l">
              <a:buNone/>
              <a:defRPr sz="1500" b="1">
                <a:solidFill>
                  <a:srgbClr val="176F5F"/>
                </a:solidFill>
                <a:latin typeface="Noto Sans CJK KR"/>
                <a:ea typeface="Noto Sans CJK KR"/>
                <a:cs typeface="Noto Sans CJK KR"/>
              </a:defRPr>
            </a:lvl7pPr>
            <a:lvl8pPr algn="l">
              <a:buNone/>
              <a:defRPr sz="1500" b="1">
                <a:solidFill>
                  <a:srgbClr val="176F5F"/>
                </a:solidFill>
                <a:latin typeface="Noto Sans CJK KR"/>
                <a:ea typeface="Noto Sans CJK KR"/>
                <a:cs typeface="Noto Sans CJK KR"/>
              </a:defRPr>
            </a:lvl8pPr>
            <a:lvl9pPr algn="l">
              <a:buNone/>
              <a:defRPr sz="1500" b="1">
                <a:solidFill>
                  <a:srgbClr val="176F5F"/>
                </a:solidFill>
                <a:latin typeface="Noto Sans CJK KR"/>
                <a:ea typeface="Noto Sans CJK KR"/>
                <a:cs typeface="Noto Sans CJK KR"/>
              </a:defRPr>
            </a:lvl9pPr>
          </a:lstStyle>
          <a:p xmlns:a="http://schemas.openxmlformats.org/drawingml/2006/main">
            <a:pPr algn="ctr">
              <a:lnSpc>
                <a:spcPct val="100000"/>
              </a:lnSpc>
              <a:buNone/>
              <a:defRPr sz="1500" b="1">
                <a:solidFill>
                  <a:srgbClr val="176F5F"/>
                </a:solidFill>
                <a:latin typeface="Noto Sans CJK KR"/>
                <a:ea typeface="Noto Sans CJK KR"/>
                <a:cs typeface="Noto Sans CJK KR"/>
              </a:defRPr>
            </a:pPr>
            <a:r>
              <a:rPr sz="1500" b="1">
                <a:solidFill>
                  <a:srgbClr val="176F5F"/>
                </a:solidFill>
                <a:latin typeface="Noto Sans CJK KR"/>
                <a:ea typeface="Noto Sans CJK KR"/>
                <a:cs typeface="Noto Sans CJK KR"/>
              </a:rPr>
              <a:t>혼자 30초     짝과 90초     희망 2팀 소개 90초</a:t>
            </a:r>
          </a:p>
        </p:txBody>
      </p:sp>
      <p:sp>
        <p:nvSpPr>
          <p:cNvPr id="32" name="편집 문구 17">
            <a:extLst xmlns:a="http://schemas.openxmlformats.org/drawingml/2006/main">
              <a:ext uri="{FF2B5EF4-FFF2-40B4-BE49-F238E27FC236}">
                <a16:creationId xmlns:a16="http://schemas.microsoft.com/office/drawing/2014/main" id="{F37ECECB-EEA8-4D73-9594-8822DA072ED2}"/>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7A7A1497-463A-4F0A-B3B4-0852F69DCF57}"/>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04  /  14</a:t>
            </a:r>
          </a:p>
        </p:txBody>
      </p:sp>
      <p:pic>
        <p:nvPicPr>
          <p:cNvPr id="34" name="">
            <a:extLst xmlns:a="http://schemas.openxmlformats.org/drawingml/2006/main">
              <a:ext uri="{FF2B5EF4-FFF2-40B4-BE49-F238E27FC236}">
                <a16:creationId xmlns:a16="http://schemas.microsoft.com/office/drawing/2014/main" id="{D73C152B-0C62-41B4-BB45-782A9282FCD6}"/>
              </a:ext>
            </a:extLst>
          </p:cNvPr>
          <p:cNvPicPr>
            <a:picLocks xmlns:a="http://schemas.openxmlformats.org/drawingml/2006/main" noChangeAspect="1"/>
          </p:cNvPicPr>
          <p:nvPr/>
        </p:nvPicPr>
        <p:blipFill>
          <a:blip xmlns:r="http://schemas.openxmlformats.org/officeDocument/2006/relationships" xmlns:a="http://schemas.openxmlformats.org/drawingml/2006/main" r:embed="Re7d1e56c7ff14954"/>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
        <p:nvSpPr>
          <p:cNvPr id="36" name="참여 안내">
            <a:extLst xmlns:a="http://schemas.openxmlformats.org/drawingml/2006/main">
              <a:ext uri="{FF2B5EF4-FFF2-40B4-BE49-F238E27FC236}">
                <a16:creationId xmlns:a16="http://schemas.microsoft.com/office/drawing/2014/main" id="{EBA761BB-4452-46F4-B1DB-9C8538D6BB69}"/>
              </a:ext>
            </a:extLst>
          </p:cNvPr>
          <p:cNvSpPr>
            <a:spLocks xmlns:a="http://schemas.openxmlformats.org/drawingml/2006/main" noGrp="1"/>
          </p:cNvSpPr>
          <p:nvPr/>
        </p:nvSpPr>
        <p:spPr>
          <a:xfrm xmlns:a="http://schemas.openxmlformats.org/drawingml/2006/main">
            <a:off x="1647825" y="6019800"/>
            <a:ext cx="8820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ctr">
              <a:defRPr sz="1350">
                <a:solidFill>
                  <a:srgbClr val="536779"/>
                </a:solidFill>
                <a:latin typeface="Noto Sans CJK KR"/>
                <a:ea typeface="Noto Sans CJK KR"/>
                <a:cs typeface="Noto Sans CJK KR"/>
              </a:defRPr>
            </a:defPPr>
            <a:lvl1pPr algn="ctr">
              <a:buNone/>
              <a:defRPr sz="1350">
                <a:solidFill>
                  <a:srgbClr val="536779"/>
                </a:solidFill>
                <a:latin typeface="Noto Sans CJK KR"/>
                <a:ea typeface="Noto Sans CJK KR"/>
                <a:cs typeface="Noto Sans CJK KR"/>
              </a:defRPr>
            </a:lvl1pPr>
            <a:lvl2pPr algn="ctr">
              <a:buNone/>
              <a:defRPr sz="1350">
                <a:solidFill>
                  <a:srgbClr val="536779"/>
                </a:solidFill>
                <a:latin typeface="Noto Sans CJK KR"/>
                <a:ea typeface="Noto Sans CJK KR"/>
                <a:cs typeface="Noto Sans CJK KR"/>
              </a:defRPr>
            </a:lvl2pPr>
            <a:lvl3pPr algn="ctr">
              <a:buNone/>
              <a:defRPr sz="1350">
                <a:solidFill>
                  <a:srgbClr val="536779"/>
                </a:solidFill>
                <a:latin typeface="Noto Sans CJK KR"/>
                <a:ea typeface="Noto Sans CJK KR"/>
                <a:cs typeface="Noto Sans CJK KR"/>
              </a:defRPr>
            </a:lvl3pPr>
            <a:lvl4pPr algn="ctr">
              <a:buNone/>
              <a:defRPr sz="1350">
                <a:solidFill>
                  <a:srgbClr val="536779"/>
                </a:solidFill>
                <a:latin typeface="Noto Sans CJK KR"/>
                <a:ea typeface="Noto Sans CJK KR"/>
                <a:cs typeface="Noto Sans CJK KR"/>
              </a:defRPr>
            </a:lvl4pPr>
            <a:lvl5pPr algn="ctr">
              <a:buNone/>
              <a:defRPr sz="1350">
                <a:solidFill>
                  <a:srgbClr val="536779"/>
                </a:solidFill>
                <a:latin typeface="Noto Sans CJK KR"/>
                <a:ea typeface="Noto Sans CJK KR"/>
                <a:cs typeface="Noto Sans CJK KR"/>
              </a:defRPr>
            </a:lvl5pPr>
            <a:lvl6pPr algn="ctr">
              <a:buNone/>
              <a:defRPr sz="1350">
                <a:solidFill>
                  <a:srgbClr val="536779"/>
                </a:solidFill>
                <a:latin typeface="Noto Sans CJK KR"/>
                <a:ea typeface="Noto Sans CJK KR"/>
                <a:cs typeface="Noto Sans CJK KR"/>
              </a:defRPr>
            </a:lvl6pPr>
            <a:lvl7pPr algn="ctr">
              <a:buNone/>
              <a:defRPr sz="1350">
                <a:solidFill>
                  <a:srgbClr val="536779"/>
                </a:solidFill>
                <a:latin typeface="Noto Sans CJK KR"/>
                <a:ea typeface="Noto Sans CJK KR"/>
                <a:cs typeface="Noto Sans CJK KR"/>
              </a:defRPr>
            </a:lvl7pPr>
            <a:lvl8pPr algn="ctr">
              <a:buNone/>
              <a:defRPr sz="1350">
                <a:solidFill>
                  <a:srgbClr val="536779"/>
                </a:solidFill>
                <a:latin typeface="Noto Sans CJK KR"/>
                <a:ea typeface="Noto Sans CJK KR"/>
                <a:cs typeface="Noto Sans CJK KR"/>
              </a:defRPr>
            </a:lvl8pPr>
            <a:lvl9pPr algn="ctr">
              <a:buNone/>
              <a:defRPr sz="1350">
                <a:solidFill>
                  <a:srgbClr val="536779"/>
                </a:solidFill>
                <a:latin typeface="Noto Sans CJK KR"/>
                <a:ea typeface="Noto Sans CJK KR"/>
                <a:cs typeface="Noto Sans CJK KR"/>
              </a:defRPr>
            </a:lvl9pPr>
          </a:lstStyle>
          <a:p xmlns:a="http://schemas.openxmlformats.org/drawingml/2006/main">
            <a:pPr algn="ctr">
              <a:buNone/>
              <a:defRPr sz="1350">
                <a:solidFill>
                  <a:srgbClr val="536779"/>
                </a:solidFill>
                <a:latin typeface="Noto Sans CJK KR"/>
                <a:ea typeface="Noto Sans CJK KR"/>
                <a:cs typeface="Noto Sans CJK KR"/>
              </a:defRPr>
            </a:pPr>
            <a:r>
              <a:rPr sz="1350">
                <a:solidFill>
                  <a:srgbClr val="536779"/>
                </a:solidFill>
                <a:latin typeface="Noto Sans CJK KR"/>
                <a:ea typeface="Noto Sans CJK KR"/>
                <a:cs typeface="Noto Sans CJK KR"/>
              </a:rPr>
              <a:t>앱·로그인 없이 대화만 합니다. 실제 청소년 개인정보는 말하지 않아요.</a:t>
            </a:r>
          </a:p>
        </p:txBody>
      </p:sp>
    </p:spTree>
    <p:extLst>
      <p:ext uri="{BB962C8B-B14F-4D97-AF65-F5344CB8AC3E}">
        <p14:creationId xmlns:p14="http://schemas.microsoft.com/office/powerpoint/2010/main" val="1498143853"/>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4" name="원본 도형 1">
            <a:extLst xmlns:a="http://schemas.openxmlformats.org/drawingml/2006/main">
              <a:ext uri="{FF2B5EF4-FFF2-40B4-BE49-F238E27FC236}">
                <a16:creationId xmlns:a16="http://schemas.microsoft.com/office/drawing/2014/main" id="{0DFAA82E-016A-4933-8A5A-53FB6CA29B34}"/>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7C532133-CB3A-47CC-A471-806FB6A268E6}"/>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219DBF41-E520-44EF-A34C-39B911BD7CD2}"/>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EAF62771-6427-4F0B-8C84-D0A282B878F1}"/>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E8B0C09B-7966-43EB-B97A-9E78CAB78266}"/>
              </a:ext>
            </a:extLst>
          </p:cNvPr>
          <p:cNvSpPr>
            <a:spLocks xmlns:a="http://schemas.openxmlformats.org/drawingml/2006/main" noGrp="1"/>
          </p:cNvSpPr>
          <p:nvPr/>
        </p:nvSpPr>
        <p:spPr>
          <a:xfrm xmlns:a="http://schemas.openxmlformats.org/drawingml/2006/main">
            <a:off x="722153" y="2303640"/>
            <a:ext cx="3273812" cy="2432520"/>
          </a:xfrm>
          <a:custGeom xmlns:a="http://schemas.openxmlformats.org/drawingml/2006/main">
            <a:pathLst>
              <a:path w="3273812" h="2432520">
                <a:moveTo>
                  <a:pt x="356" y="182880"/>
                </a:moveTo>
                <a:lnTo>
                  <a:pt x="356" y="182880"/>
                </a:lnTo>
                <a:cubicBezTo>
                  <a:pt x="356" y="150838"/>
                  <a:pt x="8636" y="119164"/>
                  <a:pt x="24841" y="91440"/>
                </a:cubicBezTo>
                <a:cubicBezTo>
                  <a:pt x="41033" y="63716"/>
                  <a:pt x="64084" y="40678"/>
                  <a:pt x="91795" y="24486"/>
                </a:cubicBezTo>
                <a:cubicBezTo>
                  <a:pt x="119519" y="8280"/>
                  <a:pt x="151205" y="0"/>
                  <a:pt x="183234" y="0"/>
                </a:cubicBezTo>
                <a:lnTo>
                  <a:pt x="3090934" y="356"/>
                </a:lnTo>
                <a:lnTo>
                  <a:pt x="3090934" y="356"/>
                </a:lnTo>
                <a:cubicBezTo>
                  <a:pt x="3122975" y="356"/>
                  <a:pt x="3154649" y="8636"/>
                  <a:pt x="3182373" y="24841"/>
                </a:cubicBezTo>
                <a:cubicBezTo>
                  <a:pt x="3210084"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84"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15" y="2391842"/>
                  <a:pt x="40678" y="2368804"/>
                  <a:pt x="24485" y="2341080"/>
                </a:cubicBezTo>
                <a:cubicBezTo>
                  <a:pt x="8280" y="2313356"/>
                  <a:pt x="0" y="2281682"/>
                  <a:pt x="0" y="2249640"/>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B297AFA-7B0D-445F-A4C0-38684C2E59ED}"/>
              </a:ext>
            </a:extLst>
          </p:cNvPr>
          <p:cNvSpPr>
            <a:spLocks xmlns:a="http://schemas.openxmlformats.org/drawingml/2006/main" noGrp="1"/>
          </p:cNvSpPr>
          <p:nvPr/>
        </p:nvSpPr>
        <p:spPr>
          <a:xfrm xmlns:a="http://schemas.openxmlformats.org/drawingml/2006/main">
            <a:off x="722153" y="2303640"/>
            <a:ext cx="3273812" cy="2432520"/>
          </a:xfrm>
          <a:custGeom xmlns:a="http://schemas.openxmlformats.org/drawingml/2006/main">
            <a:pathLst>
              <a:path w="3273812" h="2432520">
                <a:moveTo>
                  <a:pt x="356" y="182880"/>
                </a:moveTo>
                <a:lnTo>
                  <a:pt x="356" y="182880"/>
                </a:lnTo>
                <a:cubicBezTo>
                  <a:pt x="356" y="150838"/>
                  <a:pt x="8636" y="119164"/>
                  <a:pt x="24841" y="91440"/>
                </a:cubicBezTo>
                <a:cubicBezTo>
                  <a:pt x="41033" y="63716"/>
                  <a:pt x="64084" y="40678"/>
                  <a:pt x="91795" y="24486"/>
                </a:cubicBezTo>
                <a:cubicBezTo>
                  <a:pt x="119519" y="8280"/>
                  <a:pt x="151205" y="0"/>
                  <a:pt x="183234" y="0"/>
                </a:cubicBezTo>
                <a:lnTo>
                  <a:pt x="3090934" y="356"/>
                </a:lnTo>
                <a:lnTo>
                  <a:pt x="3090934" y="356"/>
                </a:lnTo>
                <a:cubicBezTo>
                  <a:pt x="3122975" y="356"/>
                  <a:pt x="3154649" y="8636"/>
                  <a:pt x="3182373" y="24841"/>
                </a:cubicBezTo>
                <a:cubicBezTo>
                  <a:pt x="3210084"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84"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15" y="2391842"/>
                  <a:pt x="40678" y="2368804"/>
                  <a:pt x="24485" y="2341080"/>
                </a:cubicBezTo>
                <a:cubicBezTo>
                  <a:pt x="8280" y="2313356"/>
                  <a:pt x="0" y="2281682"/>
                  <a:pt x="0" y="2249640"/>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AA2FB67B-C4C5-40E2-80DD-4B87FF62DF9B}"/>
              </a:ext>
            </a:extLst>
          </p:cNvPr>
          <p:cNvSpPr>
            <a:spLocks xmlns:a="http://schemas.openxmlformats.org/drawingml/2006/main" noGrp="1"/>
          </p:cNvSpPr>
          <p:nvPr/>
        </p:nvSpPr>
        <p:spPr>
          <a:xfrm xmlns:a="http://schemas.openxmlformats.org/drawingml/2006/main">
            <a:off x="2038660" y="2587320"/>
            <a:ext cx="640074" cy="640080"/>
          </a:xfrm>
          <a:custGeom xmlns:a="http://schemas.openxmlformats.org/drawingml/2006/main">
            <a:pathLst>
              <a:path w="640074" h="640080">
                <a:moveTo>
                  <a:pt x="0" y="320040"/>
                </a:moveTo>
                <a:lnTo>
                  <a:pt x="0" y="320040"/>
                </a:lnTo>
                <a:cubicBezTo>
                  <a:pt x="0" y="263881"/>
                  <a:pt x="14757" y="208801"/>
                  <a:pt x="42837" y="160198"/>
                </a:cubicBezTo>
                <a:cubicBezTo>
                  <a:pt x="70916"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16" y="528841"/>
                  <a:pt x="42837" y="480238"/>
                </a:cubicBezTo>
                <a:cubicBezTo>
                  <a:pt x="14757" y="431279"/>
                  <a:pt x="0" y="376199"/>
                  <a:pt x="0" y="320040"/>
                </a:cubicBezTo>
                <a:lnTo>
                  <a:pt x="0" y="32004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443602E6-9598-452E-A4B3-C983D8A9AB84}"/>
              </a:ext>
            </a:extLst>
          </p:cNvPr>
          <p:cNvSpPr>
            <a:spLocks xmlns:a="http://schemas.openxmlformats.org/drawingml/2006/main" noGrp="1"/>
          </p:cNvSpPr>
          <p:nvPr/>
        </p:nvSpPr>
        <p:spPr>
          <a:xfrm xmlns:a="http://schemas.openxmlformats.org/drawingml/2006/main">
            <a:off x="4224194" y="2303640"/>
            <a:ext cx="3273812" cy="2432520"/>
          </a:xfrm>
          <a:custGeom xmlns:a="http://schemas.openxmlformats.org/drawingml/2006/main">
            <a:pathLst>
              <a:path w="3273812" h="2432520">
                <a:moveTo>
                  <a:pt x="368" y="182880"/>
                </a:moveTo>
                <a:lnTo>
                  <a:pt x="368" y="182880"/>
                </a:lnTo>
                <a:cubicBezTo>
                  <a:pt x="368" y="150838"/>
                  <a:pt x="8649" y="119164"/>
                  <a:pt x="24841" y="91440"/>
                </a:cubicBezTo>
                <a:cubicBezTo>
                  <a:pt x="41046" y="63716"/>
                  <a:pt x="64084" y="40678"/>
                  <a:pt x="91807" y="24486"/>
                </a:cubicBezTo>
                <a:cubicBezTo>
                  <a:pt x="119519" y="8280"/>
                  <a:pt x="151205" y="0"/>
                  <a:pt x="183246" y="0"/>
                </a:cubicBezTo>
                <a:lnTo>
                  <a:pt x="3090934" y="356"/>
                </a:lnTo>
                <a:lnTo>
                  <a:pt x="3090934" y="356"/>
                </a:lnTo>
                <a:cubicBezTo>
                  <a:pt x="3122975" y="356"/>
                  <a:pt x="3154649" y="8636"/>
                  <a:pt x="3182373" y="24841"/>
                </a:cubicBezTo>
                <a:cubicBezTo>
                  <a:pt x="3210097"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97"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28" y="2391842"/>
                  <a:pt x="40678" y="2368804"/>
                  <a:pt x="24485" y="2341080"/>
                </a:cubicBezTo>
                <a:cubicBezTo>
                  <a:pt x="8280" y="2313356"/>
                  <a:pt x="0" y="2281682"/>
                  <a:pt x="0" y="2249640"/>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5F11F1AF-C4A9-4448-9B4F-8BA3BB3BD47C}"/>
              </a:ext>
            </a:extLst>
          </p:cNvPr>
          <p:cNvSpPr>
            <a:spLocks xmlns:a="http://schemas.openxmlformats.org/drawingml/2006/main" noGrp="1"/>
          </p:cNvSpPr>
          <p:nvPr/>
        </p:nvSpPr>
        <p:spPr>
          <a:xfrm xmlns:a="http://schemas.openxmlformats.org/drawingml/2006/main">
            <a:off x="4224194" y="2303640"/>
            <a:ext cx="3273812" cy="2432520"/>
          </a:xfrm>
          <a:custGeom xmlns:a="http://schemas.openxmlformats.org/drawingml/2006/main">
            <a:pathLst>
              <a:path w="3273812" h="2432520">
                <a:moveTo>
                  <a:pt x="368" y="182880"/>
                </a:moveTo>
                <a:lnTo>
                  <a:pt x="368" y="182880"/>
                </a:lnTo>
                <a:cubicBezTo>
                  <a:pt x="368" y="150838"/>
                  <a:pt x="8649" y="119164"/>
                  <a:pt x="24841" y="91440"/>
                </a:cubicBezTo>
                <a:cubicBezTo>
                  <a:pt x="41046" y="63716"/>
                  <a:pt x="64084" y="40678"/>
                  <a:pt x="91807" y="24486"/>
                </a:cubicBezTo>
                <a:cubicBezTo>
                  <a:pt x="119519" y="8280"/>
                  <a:pt x="151205" y="0"/>
                  <a:pt x="183246" y="0"/>
                </a:cubicBezTo>
                <a:lnTo>
                  <a:pt x="3090934" y="356"/>
                </a:lnTo>
                <a:lnTo>
                  <a:pt x="3090934" y="356"/>
                </a:lnTo>
                <a:cubicBezTo>
                  <a:pt x="3122975" y="356"/>
                  <a:pt x="3154649" y="8636"/>
                  <a:pt x="3182373" y="24841"/>
                </a:cubicBezTo>
                <a:cubicBezTo>
                  <a:pt x="3210097" y="41034"/>
                  <a:pt x="3233134" y="64084"/>
                  <a:pt x="3249327" y="91796"/>
                </a:cubicBezTo>
                <a:cubicBezTo>
                  <a:pt x="3265532" y="119520"/>
                  <a:pt x="3273812" y="151193"/>
                  <a:pt x="3273812" y="183236"/>
                </a:cubicBezTo>
                <a:lnTo>
                  <a:pt x="3273812" y="183236"/>
                </a:lnTo>
                <a:lnTo>
                  <a:pt x="3273812" y="2249640"/>
                </a:lnTo>
                <a:lnTo>
                  <a:pt x="3273812" y="2249640"/>
                </a:lnTo>
                <a:cubicBezTo>
                  <a:pt x="3273812" y="2281682"/>
                  <a:pt x="3265532" y="2313356"/>
                  <a:pt x="3249327" y="2341080"/>
                </a:cubicBezTo>
                <a:cubicBezTo>
                  <a:pt x="3233134" y="2368804"/>
                  <a:pt x="3210097" y="2391842"/>
                  <a:pt x="3182373" y="2408034"/>
                </a:cubicBezTo>
                <a:cubicBezTo>
                  <a:pt x="3154649" y="2424239"/>
                  <a:pt x="3122975" y="2432520"/>
                  <a:pt x="3090934" y="2432520"/>
                </a:cubicBezTo>
                <a:lnTo>
                  <a:pt x="182878" y="2432520"/>
                </a:lnTo>
                <a:lnTo>
                  <a:pt x="182878" y="2432520"/>
                </a:lnTo>
                <a:cubicBezTo>
                  <a:pt x="150836" y="2432520"/>
                  <a:pt x="119163" y="2424239"/>
                  <a:pt x="91439" y="2408034"/>
                </a:cubicBezTo>
                <a:cubicBezTo>
                  <a:pt x="63728" y="2391842"/>
                  <a:pt x="40678" y="2368804"/>
                  <a:pt x="24485" y="2341080"/>
                </a:cubicBezTo>
                <a:cubicBezTo>
                  <a:pt x="8280" y="2313356"/>
                  <a:pt x="0" y="2281682"/>
                  <a:pt x="0" y="2249640"/>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2A12CF9B-BB28-4196-91C6-3950A20A5CAB}"/>
              </a:ext>
            </a:extLst>
          </p:cNvPr>
          <p:cNvSpPr>
            <a:spLocks xmlns:a="http://schemas.openxmlformats.org/drawingml/2006/main" noGrp="1"/>
          </p:cNvSpPr>
          <p:nvPr/>
        </p:nvSpPr>
        <p:spPr>
          <a:xfrm xmlns:a="http://schemas.openxmlformats.org/drawingml/2006/main">
            <a:off x="5540701" y="2587320"/>
            <a:ext cx="640074" cy="640080"/>
          </a:xfrm>
          <a:custGeom xmlns:a="http://schemas.openxmlformats.org/drawingml/2006/main">
            <a:pathLst>
              <a:path w="640074" h="640080">
                <a:moveTo>
                  <a:pt x="0" y="320040"/>
                </a:moveTo>
                <a:lnTo>
                  <a:pt x="0" y="320040"/>
                </a:lnTo>
                <a:cubicBezTo>
                  <a:pt x="0" y="263881"/>
                  <a:pt x="14770" y="208801"/>
                  <a:pt x="42849" y="160198"/>
                </a:cubicBezTo>
                <a:cubicBezTo>
                  <a:pt x="70929"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29" y="528841"/>
                  <a:pt x="42849" y="480238"/>
                </a:cubicBezTo>
                <a:cubicBezTo>
                  <a:pt x="14770" y="431279"/>
                  <a:pt x="0" y="376199"/>
                  <a:pt x="0" y="320040"/>
                </a:cubicBezTo>
                <a:lnTo>
                  <a:pt x="0" y="320040"/>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F554120F-2F8A-4A5B-A697-55F7F3B98973}"/>
              </a:ext>
            </a:extLst>
          </p:cNvPr>
          <p:cNvSpPr>
            <a:spLocks xmlns:a="http://schemas.openxmlformats.org/drawingml/2006/main" noGrp="1"/>
          </p:cNvSpPr>
          <p:nvPr/>
        </p:nvSpPr>
        <p:spPr>
          <a:xfrm xmlns:a="http://schemas.openxmlformats.org/drawingml/2006/main">
            <a:off x="7726248" y="2303640"/>
            <a:ext cx="3273799" cy="2432520"/>
          </a:xfrm>
          <a:custGeom xmlns:a="http://schemas.openxmlformats.org/drawingml/2006/main">
            <a:pathLst>
              <a:path w="3273799" h="2432520">
                <a:moveTo>
                  <a:pt x="356" y="182880"/>
                </a:moveTo>
                <a:lnTo>
                  <a:pt x="356" y="182880"/>
                </a:lnTo>
                <a:cubicBezTo>
                  <a:pt x="356" y="150838"/>
                  <a:pt x="8636" y="119164"/>
                  <a:pt x="24841" y="91440"/>
                </a:cubicBezTo>
                <a:cubicBezTo>
                  <a:pt x="41033" y="63716"/>
                  <a:pt x="64071" y="40678"/>
                  <a:pt x="91795" y="24486"/>
                </a:cubicBezTo>
                <a:cubicBezTo>
                  <a:pt x="119519" y="8280"/>
                  <a:pt x="151192" y="0"/>
                  <a:pt x="183234" y="0"/>
                </a:cubicBezTo>
                <a:lnTo>
                  <a:pt x="3090921" y="356"/>
                </a:lnTo>
                <a:lnTo>
                  <a:pt x="3090921" y="356"/>
                </a:lnTo>
                <a:cubicBezTo>
                  <a:pt x="3122963" y="356"/>
                  <a:pt x="3154649" y="8636"/>
                  <a:pt x="3182360" y="24841"/>
                </a:cubicBezTo>
                <a:cubicBezTo>
                  <a:pt x="3210084" y="41034"/>
                  <a:pt x="3233121" y="64084"/>
                  <a:pt x="3249327" y="91796"/>
                </a:cubicBezTo>
                <a:cubicBezTo>
                  <a:pt x="3265519" y="119520"/>
                  <a:pt x="3273799" y="151193"/>
                  <a:pt x="3273799" y="183236"/>
                </a:cubicBezTo>
                <a:lnTo>
                  <a:pt x="3273799" y="183236"/>
                </a:lnTo>
                <a:lnTo>
                  <a:pt x="3273799" y="2249640"/>
                </a:lnTo>
                <a:lnTo>
                  <a:pt x="3273799" y="2249640"/>
                </a:lnTo>
                <a:cubicBezTo>
                  <a:pt x="3273799" y="2281682"/>
                  <a:pt x="3265519" y="2313356"/>
                  <a:pt x="3249327" y="2341080"/>
                </a:cubicBezTo>
                <a:cubicBezTo>
                  <a:pt x="3233121" y="2368804"/>
                  <a:pt x="3210084" y="2391842"/>
                  <a:pt x="3182360" y="2408034"/>
                </a:cubicBezTo>
                <a:cubicBezTo>
                  <a:pt x="3154649" y="2424239"/>
                  <a:pt x="3122963" y="2432520"/>
                  <a:pt x="3090921" y="2432520"/>
                </a:cubicBezTo>
                <a:lnTo>
                  <a:pt x="182878" y="2432520"/>
                </a:lnTo>
                <a:lnTo>
                  <a:pt x="182878" y="2432520"/>
                </a:lnTo>
                <a:cubicBezTo>
                  <a:pt x="150836" y="2432520"/>
                  <a:pt x="119150" y="2424239"/>
                  <a:pt x="91439" y="2408034"/>
                </a:cubicBezTo>
                <a:cubicBezTo>
                  <a:pt x="63715" y="2391842"/>
                  <a:pt x="40678" y="2368804"/>
                  <a:pt x="24473" y="2341080"/>
                </a:cubicBezTo>
                <a:cubicBezTo>
                  <a:pt x="8280" y="2313356"/>
                  <a:pt x="0" y="2281682"/>
                  <a:pt x="0" y="2249640"/>
                </a:cubicBezTo>
                <a:lnTo>
                  <a:pt x="356"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6D73D8DB-130A-40F9-BBBF-3400FE754222}"/>
              </a:ext>
            </a:extLst>
          </p:cNvPr>
          <p:cNvSpPr>
            <a:spLocks xmlns:a="http://schemas.openxmlformats.org/drawingml/2006/main" noGrp="1"/>
          </p:cNvSpPr>
          <p:nvPr/>
        </p:nvSpPr>
        <p:spPr>
          <a:xfrm xmlns:a="http://schemas.openxmlformats.org/drawingml/2006/main">
            <a:off x="7726248" y="2303640"/>
            <a:ext cx="3273799" cy="2432520"/>
          </a:xfrm>
          <a:custGeom xmlns:a="http://schemas.openxmlformats.org/drawingml/2006/main">
            <a:pathLst>
              <a:path w="3273799" h="2432520">
                <a:moveTo>
                  <a:pt x="356" y="182880"/>
                </a:moveTo>
                <a:lnTo>
                  <a:pt x="356" y="182880"/>
                </a:lnTo>
                <a:cubicBezTo>
                  <a:pt x="356" y="150838"/>
                  <a:pt x="8636" y="119164"/>
                  <a:pt x="24841" y="91440"/>
                </a:cubicBezTo>
                <a:cubicBezTo>
                  <a:pt x="41033" y="63716"/>
                  <a:pt x="64071" y="40678"/>
                  <a:pt x="91795" y="24486"/>
                </a:cubicBezTo>
                <a:cubicBezTo>
                  <a:pt x="119519" y="8280"/>
                  <a:pt x="151192" y="0"/>
                  <a:pt x="183234" y="0"/>
                </a:cubicBezTo>
                <a:lnTo>
                  <a:pt x="3090921" y="356"/>
                </a:lnTo>
                <a:lnTo>
                  <a:pt x="3090921" y="356"/>
                </a:lnTo>
                <a:cubicBezTo>
                  <a:pt x="3122963" y="356"/>
                  <a:pt x="3154649" y="8636"/>
                  <a:pt x="3182360" y="24841"/>
                </a:cubicBezTo>
                <a:cubicBezTo>
                  <a:pt x="3210084" y="41034"/>
                  <a:pt x="3233121" y="64084"/>
                  <a:pt x="3249327" y="91796"/>
                </a:cubicBezTo>
                <a:cubicBezTo>
                  <a:pt x="3265519" y="119520"/>
                  <a:pt x="3273799" y="151193"/>
                  <a:pt x="3273799" y="183236"/>
                </a:cubicBezTo>
                <a:lnTo>
                  <a:pt x="3273799" y="183236"/>
                </a:lnTo>
                <a:lnTo>
                  <a:pt x="3273799" y="2249640"/>
                </a:lnTo>
                <a:lnTo>
                  <a:pt x="3273799" y="2249640"/>
                </a:lnTo>
                <a:cubicBezTo>
                  <a:pt x="3273799" y="2281682"/>
                  <a:pt x="3265519" y="2313356"/>
                  <a:pt x="3249327" y="2341080"/>
                </a:cubicBezTo>
                <a:cubicBezTo>
                  <a:pt x="3233121" y="2368804"/>
                  <a:pt x="3210084" y="2391842"/>
                  <a:pt x="3182360" y="2408034"/>
                </a:cubicBezTo>
                <a:cubicBezTo>
                  <a:pt x="3154649" y="2424239"/>
                  <a:pt x="3122963" y="2432520"/>
                  <a:pt x="3090921" y="2432520"/>
                </a:cubicBezTo>
                <a:lnTo>
                  <a:pt x="182878" y="2432520"/>
                </a:lnTo>
                <a:lnTo>
                  <a:pt x="182878" y="2432520"/>
                </a:lnTo>
                <a:cubicBezTo>
                  <a:pt x="150836" y="2432520"/>
                  <a:pt x="119150" y="2424239"/>
                  <a:pt x="91439" y="2408034"/>
                </a:cubicBezTo>
                <a:cubicBezTo>
                  <a:pt x="63715" y="2391842"/>
                  <a:pt x="40678" y="2368804"/>
                  <a:pt x="24473" y="2341080"/>
                </a:cubicBezTo>
                <a:cubicBezTo>
                  <a:pt x="8280" y="2313356"/>
                  <a:pt x="0" y="2281682"/>
                  <a:pt x="0" y="2249640"/>
                </a:cubicBezTo>
                <a:lnTo>
                  <a:pt x="356"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F555F396-46BB-4AC4-99D7-78950BEA5873}"/>
              </a:ext>
            </a:extLst>
          </p:cNvPr>
          <p:cNvSpPr>
            <a:spLocks xmlns:a="http://schemas.openxmlformats.org/drawingml/2006/main" noGrp="1"/>
          </p:cNvSpPr>
          <p:nvPr/>
        </p:nvSpPr>
        <p:spPr>
          <a:xfrm xmlns:a="http://schemas.openxmlformats.org/drawingml/2006/main">
            <a:off x="9043111" y="2587320"/>
            <a:ext cx="640074" cy="640080"/>
          </a:xfrm>
          <a:custGeom xmlns:a="http://schemas.openxmlformats.org/drawingml/2006/main">
            <a:pathLst>
              <a:path w="640074" h="640080">
                <a:moveTo>
                  <a:pt x="0" y="320040"/>
                </a:moveTo>
                <a:lnTo>
                  <a:pt x="0" y="320040"/>
                </a:lnTo>
                <a:cubicBezTo>
                  <a:pt x="0" y="263881"/>
                  <a:pt x="14757" y="208801"/>
                  <a:pt x="42837" y="160198"/>
                </a:cubicBezTo>
                <a:cubicBezTo>
                  <a:pt x="70916" y="111239"/>
                  <a:pt x="111238" y="70917"/>
                  <a:pt x="160196" y="42837"/>
                </a:cubicBezTo>
                <a:cubicBezTo>
                  <a:pt x="208799" y="14757"/>
                  <a:pt x="263878" y="0"/>
                  <a:pt x="320037" y="0"/>
                </a:cubicBezTo>
                <a:lnTo>
                  <a:pt x="320037" y="0"/>
                </a:lnTo>
                <a:cubicBezTo>
                  <a:pt x="376196" y="0"/>
                  <a:pt x="431275" y="14757"/>
                  <a:pt x="480233" y="42837"/>
                </a:cubicBezTo>
                <a:cubicBezTo>
                  <a:pt x="528835" y="70917"/>
                  <a:pt x="569158" y="111239"/>
                  <a:pt x="597237" y="160198"/>
                </a:cubicBezTo>
                <a:cubicBezTo>
                  <a:pt x="625316" y="208801"/>
                  <a:pt x="640074" y="263881"/>
                  <a:pt x="640074" y="320040"/>
                </a:cubicBezTo>
                <a:lnTo>
                  <a:pt x="640074" y="320040"/>
                </a:lnTo>
                <a:lnTo>
                  <a:pt x="640074" y="320040"/>
                </a:lnTo>
                <a:cubicBezTo>
                  <a:pt x="640074" y="376199"/>
                  <a:pt x="625316" y="431279"/>
                  <a:pt x="597237" y="480238"/>
                </a:cubicBezTo>
                <a:cubicBezTo>
                  <a:pt x="569158" y="528841"/>
                  <a:pt x="528835" y="569163"/>
                  <a:pt x="480233" y="597243"/>
                </a:cubicBezTo>
                <a:cubicBezTo>
                  <a:pt x="431275" y="625323"/>
                  <a:pt x="376196" y="640080"/>
                  <a:pt x="320037" y="640080"/>
                </a:cubicBezTo>
                <a:lnTo>
                  <a:pt x="320037" y="640080"/>
                </a:lnTo>
                <a:cubicBezTo>
                  <a:pt x="263878" y="640080"/>
                  <a:pt x="208799" y="625323"/>
                  <a:pt x="160196" y="597243"/>
                </a:cubicBezTo>
                <a:cubicBezTo>
                  <a:pt x="111238" y="569163"/>
                  <a:pt x="70916" y="528841"/>
                  <a:pt x="42837" y="480238"/>
                </a:cubicBezTo>
                <a:cubicBezTo>
                  <a:pt x="14757" y="431279"/>
                  <a:pt x="0" y="376199"/>
                  <a:pt x="0" y="320040"/>
                </a:cubicBezTo>
                <a:lnTo>
                  <a:pt x="0" y="32004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5C3D533A-22CC-4612-B09B-AACF4D980360}"/>
              </a:ext>
            </a:extLst>
          </p:cNvPr>
          <p:cNvSpPr>
            <a:spLocks xmlns:a="http://schemas.openxmlformats.org/drawingml/2006/main" noGrp="1"/>
          </p:cNvSpPr>
          <p:nvPr/>
        </p:nvSpPr>
        <p:spPr>
          <a:xfrm xmlns:a="http://schemas.openxmlformats.org/drawingml/2006/main">
            <a:off x="1920221" y="5221084"/>
            <a:ext cx="8394033" cy="658431"/>
          </a:xfrm>
          <a:custGeom xmlns:a="http://schemas.openxmlformats.org/drawingml/2006/main">
            <a:pathLst>
              <a:path w="8394033" h="658431">
                <a:moveTo>
                  <a:pt x="0" y="146152"/>
                </a:moveTo>
                <a:lnTo>
                  <a:pt x="0" y="146152"/>
                </a:lnTo>
                <a:cubicBezTo>
                  <a:pt x="0" y="120599"/>
                  <a:pt x="6845" y="95390"/>
                  <a:pt x="19444" y="73076"/>
                </a:cubicBezTo>
                <a:cubicBezTo>
                  <a:pt x="32397" y="50762"/>
                  <a:pt x="50761" y="32398"/>
                  <a:pt x="73075" y="19431"/>
                </a:cubicBezTo>
                <a:cubicBezTo>
                  <a:pt x="95401" y="6477"/>
                  <a:pt x="120598" y="0"/>
                  <a:pt x="146163" y="0"/>
                </a:cubicBezTo>
                <a:lnTo>
                  <a:pt x="8247515" y="0"/>
                </a:lnTo>
                <a:lnTo>
                  <a:pt x="8247515" y="0"/>
                </a:lnTo>
                <a:cubicBezTo>
                  <a:pt x="8273080" y="0"/>
                  <a:pt x="8298276" y="6833"/>
                  <a:pt x="8320603" y="19431"/>
                </a:cubicBezTo>
                <a:cubicBezTo>
                  <a:pt x="8342916" y="32398"/>
                  <a:pt x="8361280" y="50762"/>
                  <a:pt x="8374234" y="73076"/>
                </a:cubicBezTo>
                <a:cubicBezTo>
                  <a:pt x="8387201" y="95390"/>
                  <a:pt x="8393678" y="120599"/>
                  <a:pt x="8393678" y="146152"/>
                </a:cubicBezTo>
                <a:lnTo>
                  <a:pt x="8393678" y="146152"/>
                </a:lnTo>
                <a:lnTo>
                  <a:pt x="8394033" y="511912"/>
                </a:lnTo>
                <a:lnTo>
                  <a:pt x="8394033" y="511912"/>
                </a:lnTo>
                <a:cubicBezTo>
                  <a:pt x="8394033" y="537477"/>
                  <a:pt x="8387201" y="562673"/>
                  <a:pt x="8374602" y="585000"/>
                </a:cubicBezTo>
                <a:cubicBezTo>
                  <a:pt x="8361636" y="607314"/>
                  <a:pt x="8343272" y="625678"/>
                  <a:pt x="8320958" y="638632"/>
                </a:cubicBezTo>
                <a:cubicBezTo>
                  <a:pt x="8298644" y="651599"/>
                  <a:pt x="8273435" y="658076"/>
                  <a:pt x="8247883" y="658076"/>
                </a:cubicBezTo>
                <a:lnTo>
                  <a:pt x="146163" y="658431"/>
                </a:lnTo>
                <a:lnTo>
                  <a:pt x="146163" y="658431"/>
                </a:lnTo>
                <a:cubicBezTo>
                  <a:pt x="120598" y="658431"/>
                  <a:pt x="95401" y="651599"/>
                  <a:pt x="73075" y="639000"/>
                </a:cubicBezTo>
                <a:cubicBezTo>
                  <a:pt x="50761" y="626034"/>
                  <a:pt x="32397" y="607670"/>
                  <a:pt x="19444" y="585356"/>
                </a:cubicBezTo>
                <a:cubicBezTo>
                  <a:pt x="6477" y="563042"/>
                  <a:pt x="0" y="537832"/>
                  <a:pt x="0" y="512280"/>
                </a:cubicBezTo>
                <a:lnTo>
                  <a:pt x="0" y="146152"/>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A94F48F3-219A-4F5F-8312-B95017E00A3B}"/>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8135D5B0-8151-4999-80D2-1F9B7DFB7F2C}"/>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핵심 개념</a:t>
            </a:r>
          </a:p>
        </p:txBody>
      </p:sp>
      <p:sp>
        <p:nvSpPr>
          <p:cNvPr id="17" name="편집 문구 2">
            <a:extLst xmlns:a="http://schemas.openxmlformats.org/drawingml/2006/main">
              <a:ext uri="{FF2B5EF4-FFF2-40B4-BE49-F238E27FC236}">
                <a16:creationId xmlns:a16="http://schemas.microsoft.com/office/drawing/2014/main" id="{99839018-2387-4D8D-A15A-615A1467E464}"/>
              </a:ext>
            </a:extLst>
          </p:cNvPr>
          <p:cNvSpPr>
            <a:spLocks xmlns:a="http://schemas.openxmlformats.org/drawingml/2006/main" noGrp="1"/>
          </p:cNvSpPr>
          <p:nvPr/>
        </p:nvSpPr>
        <p:spPr>
          <a:xfrm xmlns:a="http://schemas.openxmlformats.org/drawingml/2006/main">
            <a:off x="548635" y="894918"/>
            <a:ext cx="8431925"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생성형 AI 는 ‘새로운 초안’을 만드는 도구입니다</a:t>
            </a:r>
          </a:p>
        </p:txBody>
      </p:sp>
      <p:sp>
        <p:nvSpPr>
          <p:cNvPr id="18" name="편집 문구 3">
            <a:extLst xmlns:a="http://schemas.openxmlformats.org/drawingml/2006/main">
              <a:ext uri="{FF2B5EF4-FFF2-40B4-BE49-F238E27FC236}">
                <a16:creationId xmlns:a16="http://schemas.microsoft.com/office/drawing/2014/main" id="{96EE93EA-833D-4CF4-8C89-CBA44807A296}"/>
              </a:ext>
            </a:extLst>
          </p:cNvPr>
          <p:cNvSpPr>
            <a:spLocks xmlns:a="http://schemas.openxmlformats.org/drawingml/2006/main" noGrp="1"/>
          </p:cNvSpPr>
          <p:nvPr/>
        </p:nvSpPr>
        <p:spPr>
          <a:xfrm xmlns:a="http://schemas.openxmlformats.org/drawingml/2006/main">
            <a:off x="566630" y="1643169"/>
            <a:ext cx="6342882"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우리가 입력한 글이나 질문을 바탕으로 답변 , 글 , 아이디어 등을 만듭니다 .</a:t>
            </a:r>
          </a:p>
        </p:txBody>
      </p:sp>
      <p:sp>
        <p:nvSpPr>
          <p:cNvPr id="19" name="편집 문구 4">
            <a:extLst xmlns:a="http://schemas.openxmlformats.org/drawingml/2006/main">
              <a:ext uri="{FF2B5EF4-FFF2-40B4-BE49-F238E27FC236}">
                <a16:creationId xmlns:a16="http://schemas.microsoft.com/office/drawing/2014/main" id="{6CBCD272-CB7E-4150-8FC1-2391315938AE}"/>
              </a:ext>
            </a:extLst>
          </p:cNvPr>
          <p:cNvSpPr>
            <a:spLocks xmlns:a="http://schemas.openxmlformats.org/drawingml/2006/main" noGrp="1"/>
          </p:cNvSpPr>
          <p:nvPr/>
        </p:nvSpPr>
        <p:spPr>
          <a:xfrm xmlns:a="http://schemas.openxmlformats.org/drawingml/2006/main">
            <a:off x="2288492"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1</a:t>
            </a:r>
          </a:p>
        </p:txBody>
      </p:sp>
      <p:sp>
        <p:nvSpPr>
          <p:cNvPr id="20" name="편집 문구 5">
            <a:extLst xmlns:a="http://schemas.openxmlformats.org/drawingml/2006/main">
              <a:ext uri="{FF2B5EF4-FFF2-40B4-BE49-F238E27FC236}">
                <a16:creationId xmlns:a16="http://schemas.microsoft.com/office/drawing/2014/main" id="{1A77BB50-84B1-46F3-B5EB-EB9D4A3AE9A3}"/>
              </a:ext>
            </a:extLst>
          </p:cNvPr>
          <p:cNvSpPr>
            <a:spLocks xmlns:a="http://schemas.openxmlformats.org/drawingml/2006/main" noGrp="1"/>
          </p:cNvSpPr>
          <p:nvPr/>
        </p:nvSpPr>
        <p:spPr>
          <a:xfrm xmlns:a="http://schemas.openxmlformats.org/drawingml/2006/main">
            <a:off x="5790546"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2</a:t>
            </a:r>
          </a:p>
        </p:txBody>
      </p:sp>
      <p:sp>
        <p:nvSpPr>
          <p:cNvPr id="21" name="편집 문구 6">
            <a:extLst xmlns:a="http://schemas.openxmlformats.org/drawingml/2006/main">
              <a:ext uri="{FF2B5EF4-FFF2-40B4-BE49-F238E27FC236}">
                <a16:creationId xmlns:a16="http://schemas.microsoft.com/office/drawing/2014/main" id="{B0B21539-DD3C-4E8E-95DD-BC3F87482A64}"/>
              </a:ext>
            </a:extLst>
          </p:cNvPr>
          <p:cNvSpPr>
            <a:spLocks xmlns:a="http://schemas.openxmlformats.org/drawingml/2006/main" noGrp="1"/>
          </p:cNvSpPr>
          <p:nvPr/>
        </p:nvSpPr>
        <p:spPr>
          <a:xfrm xmlns:a="http://schemas.openxmlformats.org/drawingml/2006/main">
            <a:off x="9292943" y="2668138"/>
            <a:ext cx="264256"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3</a:t>
            </a:r>
          </a:p>
        </p:txBody>
      </p:sp>
      <p:sp>
        <p:nvSpPr>
          <p:cNvPr id="22" name="편집 문구 7">
            <a:extLst xmlns:a="http://schemas.openxmlformats.org/drawingml/2006/main">
              <a:ext uri="{FF2B5EF4-FFF2-40B4-BE49-F238E27FC236}">
                <a16:creationId xmlns:a16="http://schemas.microsoft.com/office/drawing/2014/main" id="{3233F2BD-3695-46BE-8A58-CD2A60D2CE6F}"/>
              </a:ext>
            </a:extLst>
          </p:cNvPr>
          <p:cNvSpPr>
            <a:spLocks xmlns:a="http://schemas.openxmlformats.org/drawingml/2006/main" noGrp="1"/>
          </p:cNvSpPr>
          <p:nvPr/>
        </p:nvSpPr>
        <p:spPr>
          <a:xfrm xmlns:a="http://schemas.openxmlformats.org/drawingml/2006/main">
            <a:off x="3940162" y="3080196"/>
            <a:ext cx="444421" cy="4951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599" b="1">
                <a:solidFill>
                  <a:srgbClr val="3277C8"/>
                </a:solidFill>
                <a:latin typeface="Noto Sans CJK KR"/>
                <a:ea typeface="Noto Sans CJK KR"/>
                <a:cs typeface="Noto Sans CJK KR"/>
              </a:defRPr>
            </a:defPPr>
            <a:lvl1pPr algn="l">
              <a:buNone/>
              <a:defRPr sz="2599" b="1">
                <a:solidFill>
                  <a:srgbClr val="3277C8"/>
                </a:solidFill>
                <a:latin typeface="Noto Sans CJK KR"/>
                <a:ea typeface="Noto Sans CJK KR"/>
                <a:cs typeface="Noto Sans CJK KR"/>
              </a:defRPr>
            </a:lvl1pPr>
            <a:lvl2pPr algn="l">
              <a:buNone/>
              <a:defRPr sz="2599" b="1">
                <a:solidFill>
                  <a:srgbClr val="3277C8"/>
                </a:solidFill>
                <a:latin typeface="Noto Sans CJK KR"/>
                <a:ea typeface="Noto Sans CJK KR"/>
                <a:cs typeface="Noto Sans CJK KR"/>
              </a:defRPr>
            </a:lvl2pPr>
            <a:lvl3pPr algn="l">
              <a:buNone/>
              <a:defRPr sz="2599" b="1">
                <a:solidFill>
                  <a:srgbClr val="3277C8"/>
                </a:solidFill>
                <a:latin typeface="Noto Sans CJK KR"/>
                <a:ea typeface="Noto Sans CJK KR"/>
                <a:cs typeface="Noto Sans CJK KR"/>
              </a:defRPr>
            </a:lvl3pPr>
            <a:lvl4pPr algn="l">
              <a:buNone/>
              <a:defRPr sz="2599" b="1">
                <a:solidFill>
                  <a:srgbClr val="3277C8"/>
                </a:solidFill>
                <a:latin typeface="Noto Sans CJK KR"/>
                <a:ea typeface="Noto Sans CJK KR"/>
                <a:cs typeface="Noto Sans CJK KR"/>
              </a:defRPr>
            </a:lvl4pPr>
            <a:lvl5pPr algn="l">
              <a:buNone/>
              <a:defRPr sz="2599" b="1">
                <a:solidFill>
                  <a:srgbClr val="3277C8"/>
                </a:solidFill>
                <a:latin typeface="Noto Sans CJK KR"/>
                <a:ea typeface="Noto Sans CJK KR"/>
                <a:cs typeface="Noto Sans CJK KR"/>
              </a:defRPr>
            </a:lvl5pPr>
            <a:lvl6pPr algn="l">
              <a:buNone/>
              <a:defRPr sz="2599" b="1">
                <a:solidFill>
                  <a:srgbClr val="3277C8"/>
                </a:solidFill>
                <a:latin typeface="Noto Sans CJK KR"/>
                <a:ea typeface="Noto Sans CJK KR"/>
                <a:cs typeface="Noto Sans CJK KR"/>
              </a:defRPr>
            </a:lvl6pPr>
            <a:lvl7pPr algn="l">
              <a:buNone/>
              <a:defRPr sz="2599" b="1">
                <a:solidFill>
                  <a:srgbClr val="3277C8"/>
                </a:solidFill>
                <a:latin typeface="Noto Sans CJK KR"/>
                <a:ea typeface="Noto Sans CJK KR"/>
                <a:cs typeface="Noto Sans CJK KR"/>
              </a:defRPr>
            </a:lvl7pPr>
            <a:lvl8pPr algn="l">
              <a:buNone/>
              <a:defRPr sz="2599" b="1">
                <a:solidFill>
                  <a:srgbClr val="3277C8"/>
                </a:solidFill>
                <a:latin typeface="Noto Sans CJK KR"/>
                <a:ea typeface="Noto Sans CJK KR"/>
                <a:cs typeface="Noto Sans CJK KR"/>
              </a:defRPr>
            </a:lvl8pPr>
            <a:lvl9pPr algn="l">
              <a:buNone/>
              <a:defRPr sz="25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2599" b="1">
                <a:solidFill>
                  <a:srgbClr val="3277C8"/>
                </a:solidFill>
                <a:latin typeface="Noto Sans CJK KR"/>
                <a:ea typeface="Noto Sans CJK KR"/>
                <a:cs typeface="Noto Sans CJK KR"/>
              </a:defRPr>
            </a:pPr>
            <a:r>
              <a:rPr sz="2599" b="1">
                <a:solidFill>
                  <a:srgbClr val="3277C8"/>
                </a:solidFill>
                <a:latin typeface="Noto Sans CJK KR"/>
                <a:ea typeface="Noto Sans CJK KR"/>
                <a:cs typeface="Noto Sans CJK KR"/>
              </a:rPr>
              <a:t>→</a:t>
            </a:r>
          </a:p>
        </p:txBody>
      </p:sp>
      <p:sp>
        <p:nvSpPr>
          <p:cNvPr id="23" name="편집 문구 8">
            <a:extLst xmlns:a="http://schemas.openxmlformats.org/drawingml/2006/main">
              <a:ext uri="{FF2B5EF4-FFF2-40B4-BE49-F238E27FC236}">
                <a16:creationId xmlns:a16="http://schemas.microsoft.com/office/drawing/2014/main" id="{D6E5D3BA-3AB5-473E-84EB-244AF6AE51D8}"/>
              </a:ext>
            </a:extLst>
          </p:cNvPr>
          <p:cNvSpPr>
            <a:spLocks xmlns:a="http://schemas.openxmlformats.org/drawingml/2006/main" noGrp="1"/>
          </p:cNvSpPr>
          <p:nvPr/>
        </p:nvSpPr>
        <p:spPr>
          <a:xfrm xmlns:a="http://schemas.openxmlformats.org/drawingml/2006/main">
            <a:off x="7442203" y="3080196"/>
            <a:ext cx="444421" cy="4951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599" b="1">
                <a:solidFill>
                  <a:srgbClr val="3277C8"/>
                </a:solidFill>
                <a:latin typeface="Noto Sans CJK KR"/>
                <a:ea typeface="Noto Sans CJK KR"/>
                <a:cs typeface="Noto Sans CJK KR"/>
              </a:defRPr>
            </a:defPPr>
            <a:lvl1pPr algn="l">
              <a:buNone/>
              <a:defRPr sz="2599" b="1">
                <a:solidFill>
                  <a:srgbClr val="3277C8"/>
                </a:solidFill>
                <a:latin typeface="Noto Sans CJK KR"/>
                <a:ea typeface="Noto Sans CJK KR"/>
                <a:cs typeface="Noto Sans CJK KR"/>
              </a:defRPr>
            </a:lvl1pPr>
            <a:lvl2pPr algn="l">
              <a:buNone/>
              <a:defRPr sz="2599" b="1">
                <a:solidFill>
                  <a:srgbClr val="3277C8"/>
                </a:solidFill>
                <a:latin typeface="Noto Sans CJK KR"/>
                <a:ea typeface="Noto Sans CJK KR"/>
                <a:cs typeface="Noto Sans CJK KR"/>
              </a:defRPr>
            </a:lvl2pPr>
            <a:lvl3pPr algn="l">
              <a:buNone/>
              <a:defRPr sz="2599" b="1">
                <a:solidFill>
                  <a:srgbClr val="3277C8"/>
                </a:solidFill>
                <a:latin typeface="Noto Sans CJK KR"/>
                <a:ea typeface="Noto Sans CJK KR"/>
                <a:cs typeface="Noto Sans CJK KR"/>
              </a:defRPr>
            </a:lvl3pPr>
            <a:lvl4pPr algn="l">
              <a:buNone/>
              <a:defRPr sz="2599" b="1">
                <a:solidFill>
                  <a:srgbClr val="3277C8"/>
                </a:solidFill>
                <a:latin typeface="Noto Sans CJK KR"/>
                <a:ea typeface="Noto Sans CJK KR"/>
                <a:cs typeface="Noto Sans CJK KR"/>
              </a:defRPr>
            </a:lvl4pPr>
            <a:lvl5pPr algn="l">
              <a:buNone/>
              <a:defRPr sz="2599" b="1">
                <a:solidFill>
                  <a:srgbClr val="3277C8"/>
                </a:solidFill>
                <a:latin typeface="Noto Sans CJK KR"/>
                <a:ea typeface="Noto Sans CJK KR"/>
                <a:cs typeface="Noto Sans CJK KR"/>
              </a:defRPr>
            </a:lvl5pPr>
            <a:lvl6pPr algn="l">
              <a:buNone/>
              <a:defRPr sz="2599" b="1">
                <a:solidFill>
                  <a:srgbClr val="3277C8"/>
                </a:solidFill>
                <a:latin typeface="Noto Sans CJK KR"/>
                <a:ea typeface="Noto Sans CJK KR"/>
                <a:cs typeface="Noto Sans CJK KR"/>
              </a:defRPr>
            </a:lvl6pPr>
            <a:lvl7pPr algn="l">
              <a:buNone/>
              <a:defRPr sz="2599" b="1">
                <a:solidFill>
                  <a:srgbClr val="3277C8"/>
                </a:solidFill>
                <a:latin typeface="Noto Sans CJK KR"/>
                <a:ea typeface="Noto Sans CJK KR"/>
                <a:cs typeface="Noto Sans CJK KR"/>
              </a:defRPr>
            </a:lvl7pPr>
            <a:lvl8pPr algn="l">
              <a:buNone/>
              <a:defRPr sz="2599" b="1">
                <a:solidFill>
                  <a:srgbClr val="3277C8"/>
                </a:solidFill>
                <a:latin typeface="Noto Sans CJK KR"/>
                <a:ea typeface="Noto Sans CJK KR"/>
                <a:cs typeface="Noto Sans CJK KR"/>
              </a:defRPr>
            </a:lvl8pPr>
            <a:lvl9pPr algn="l">
              <a:buNone/>
              <a:defRPr sz="25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2599" b="1">
                <a:solidFill>
                  <a:srgbClr val="3277C8"/>
                </a:solidFill>
                <a:latin typeface="Noto Sans CJK KR"/>
                <a:ea typeface="Noto Sans CJK KR"/>
                <a:cs typeface="Noto Sans CJK KR"/>
              </a:defRPr>
            </a:pPr>
            <a:r>
              <a:rPr sz="2599" b="1">
                <a:solidFill>
                  <a:srgbClr val="3277C8"/>
                </a:solidFill>
                <a:latin typeface="Noto Sans CJK KR"/>
                <a:ea typeface="Noto Sans CJK KR"/>
                <a:cs typeface="Noto Sans CJK KR"/>
              </a:rPr>
              <a:t>→</a:t>
            </a:r>
          </a:p>
        </p:txBody>
      </p:sp>
      <p:sp>
        <p:nvSpPr>
          <p:cNvPr id="24" name="편집 문구 9">
            <a:extLst xmlns:a="http://schemas.openxmlformats.org/drawingml/2006/main">
              <a:ext uri="{FF2B5EF4-FFF2-40B4-BE49-F238E27FC236}">
                <a16:creationId xmlns:a16="http://schemas.microsoft.com/office/drawing/2014/main" id="{46F236E0-6236-4687-926D-07F15DF4988E}"/>
              </a:ext>
            </a:extLst>
          </p:cNvPr>
          <p:cNvSpPr>
            <a:spLocks xmlns:a="http://schemas.openxmlformats.org/drawingml/2006/main" noGrp="1"/>
          </p:cNvSpPr>
          <p:nvPr/>
        </p:nvSpPr>
        <p:spPr>
          <a:xfrm xmlns:a="http://schemas.openxmlformats.org/drawingml/2006/main">
            <a:off x="1671469" y="3507504"/>
            <a:ext cx="1498283"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내가 질문해요</a:t>
            </a:r>
          </a:p>
        </p:txBody>
      </p:sp>
      <p:sp>
        <p:nvSpPr>
          <p:cNvPr id="25" name="편집 문구 10">
            <a:extLst xmlns:a="http://schemas.openxmlformats.org/drawingml/2006/main">
              <a:ext uri="{FF2B5EF4-FFF2-40B4-BE49-F238E27FC236}">
                <a16:creationId xmlns:a16="http://schemas.microsoft.com/office/drawing/2014/main" id="{614247BA-7443-4F8C-92D2-32154EB61987}"/>
              </a:ext>
            </a:extLst>
          </p:cNvPr>
          <p:cNvSpPr>
            <a:spLocks xmlns:a="http://schemas.openxmlformats.org/drawingml/2006/main" noGrp="1"/>
          </p:cNvSpPr>
          <p:nvPr/>
        </p:nvSpPr>
        <p:spPr>
          <a:xfrm xmlns:a="http://schemas.openxmlformats.org/drawingml/2006/main">
            <a:off x="4778950" y="3507504"/>
            <a:ext cx="228734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AI 가 내용을 만들어요</a:t>
            </a:r>
          </a:p>
        </p:txBody>
      </p:sp>
      <p:sp>
        <p:nvSpPr>
          <p:cNvPr id="26" name="편집 문구 11">
            <a:extLst xmlns:a="http://schemas.openxmlformats.org/drawingml/2006/main">
              <a:ext uri="{FF2B5EF4-FFF2-40B4-BE49-F238E27FC236}">
                <a16:creationId xmlns:a16="http://schemas.microsoft.com/office/drawing/2014/main" id="{C048FE24-A8BC-4989-9EDF-76BAB2DE1C59}"/>
              </a:ext>
            </a:extLst>
          </p:cNvPr>
          <p:cNvSpPr>
            <a:spLocks xmlns:a="http://schemas.openxmlformats.org/drawingml/2006/main" noGrp="1"/>
          </p:cNvSpPr>
          <p:nvPr/>
        </p:nvSpPr>
        <p:spPr>
          <a:xfrm xmlns:a="http://schemas.openxmlformats.org/drawingml/2006/main">
            <a:off x="8315916" y="3507504"/>
            <a:ext cx="22175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52A43"/>
                </a:solidFill>
                <a:latin typeface="Noto Sans CJK KR"/>
                <a:ea typeface="Noto Sans CJK KR"/>
                <a:cs typeface="Noto Sans CJK KR"/>
              </a:defRPr>
            </a:defPPr>
            <a:lvl1pPr algn="l">
              <a:buNone/>
              <a:defRPr sz="1899" b="1">
                <a:solidFill>
                  <a:srgbClr val="152A43"/>
                </a:solidFill>
                <a:latin typeface="Noto Sans CJK KR"/>
                <a:ea typeface="Noto Sans CJK KR"/>
                <a:cs typeface="Noto Sans CJK KR"/>
              </a:defRPr>
            </a:lvl1pPr>
            <a:lvl2pPr algn="l">
              <a:buNone/>
              <a:defRPr sz="1899" b="1">
                <a:solidFill>
                  <a:srgbClr val="152A43"/>
                </a:solidFill>
                <a:latin typeface="Noto Sans CJK KR"/>
                <a:ea typeface="Noto Sans CJK KR"/>
                <a:cs typeface="Noto Sans CJK KR"/>
              </a:defRPr>
            </a:lvl2pPr>
            <a:lvl3pPr algn="l">
              <a:buNone/>
              <a:defRPr sz="1899" b="1">
                <a:solidFill>
                  <a:srgbClr val="152A43"/>
                </a:solidFill>
                <a:latin typeface="Noto Sans CJK KR"/>
                <a:ea typeface="Noto Sans CJK KR"/>
                <a:cs typeface="Noto Sans CJK KR"/>
              </a:defRPr>
            </a:lvl3pPr>
            <a:lvl4pPr algn="l">
              <a:buNone/>
              <a:defRPr sz="1899" b="1">
                <a:solidFill>
                  <a:srgbClr val="152A43"/>
                </a:solidFill>
                <a:latin typeface="Noto Sans CJK KR"/>
                <a:ea typeface="Noto Sans CJK KR"/>
                <a:cs typeface="Noto Sans CJK KR"/>
              </a:defRPr>
            </a:lvl4pPr>
            <a:lvl5pPr algn="l">
              <a:buNone/>
              <a:defRPr sz="1899" b="1">
                <a:solidFill>
                  <a:srgbClr val="152A43"/>
                </a:solidFill>
                <a:latin typeface="Noto Sans CJK KR"/>
                <a:ea typeface="Noto Sans CJK KR"/>
                <a:cs typeface="Noto Sans CJK KR"/>
              </a:defRPr>
            </a:lvl5pPr>
            <a:lvl6pPr algn="l">
              <a:buNone/>
              <a:defRPr sz="1899" b="1">
                <a:solidFill>
                  <a:srgbClr val="152A43"/>
                </a:solidFill>
                <a:latin typeface="Noto Sans CJK KR"/>
                <a:ea typeface="Noto Sans CJK KR"/>
                <a:cs typeface="Noto Sans CJK KR"/>
              </a:defRPr>
            </a:lvl6pPr>
            <a:lvl7pPr algn="l">
              <a:buNone/>
              <a:defRPr sz="1899" b="1">
                <a:solidFill>
                  <a:srgbClr val="152A43"/>
                </a:solidFill>
                <a:latin typeface="Noto Sans CJK KR"/>
                <a:ea typeface="Noto Sans CJK KR"/>
                <a:cs typeface="Noto Sans CJK KR"/>
              </a:defRPr>
            </a:lvl7pPr>
            <a:lvl8pPr algn="l">
              <a:buNone/>
              <a:defRPr sz="1899" b="1">
                <a:solidFill>
                  <a:srgbClr val="152A43"/>
                </a:solidFill>
                <a:latin typeface="Noto Sans CJK KR"/>
                <a:ea typeface="Noto Sans CJK KR"/>
                <a:cs typeface="Noto Sans CJK KR"/>
              </a:defRPr>
            </a:lvl8pPr>
            <a:lvl9pPr algn="l">
              <a:buNone/>
              <a:defRPr sz="18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99" b="1">
                <a:solidFill>
                  <a:srgbClr val="152A43"/>
                </a:solidFill>
                <a:latin typeface="Noto Sans CJK KR"/>
                <a:ea typeface="Noto Sans CJK KR"/>
                <a:cs typeface="Noto Sans CJK KR"/>
              </a:defRPr>
            </a:pPr>
            <a:r>
              <a:rPr sz="1899" b="1">
                <a:solidFill>
                  <a:srgbClr val="152A43"/>
                </a:solidFill>
                <a:latin typeface="Noto Sans CJK KR"/>
                <a:ea typeface="Noto Sans CJK KR"/>
                <a:cs typeface="Noto Sans CJK KR"/>
              </a:rPr>
              <a:t>내가 확인하고 고쳐요</a:t>
            </a:r>
          </a:p>
        </p:txBody>
      </p:sp>
      <p:sp>
        <p:nvSpPr>
          <p:cNvPr id="27" name="편집 문구 12">
            <a:extLst xmlns:a="http://schemas.openxmlformats.org/drawingml/2006/main">
              <a:ext uri="{FF2B5EF4-FFF2-40B4-BE49-F238E27FC236}">
                <a16:creationId xmlns:a16="http://schemas.microsoft.com/office/drawing/2014/main" id="{9F378049-C305-4A34-AC7C-861D222CC19E}"/>
              </a:ext>
            </a:extLst>
          </p:cNvPr>
          <p:cNvSpPr>
            <a:spLocks xmlns:a="http://schemas.openxmlformats.org/drawingml/2006/main" noGrp="1"/>
          </p:cNvSpPr>
          <p:nvPr/>
        </p:nvSpPr>
        <p:spPr>
          <a:xfrm xmlns:a="http://schemas.openxmlformats.org/drawingml/2006/main">
            <a:off x="1607029" y="4125994"/>
            <a:ext cx="162734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목적 · 상황 · 조건</a:t>
            </a:r>
          </a:p>
        </p:txBody>
      </p:sp>
      <p:sp>
        <p:nvSpPr>
          <p:cNvPr id="28" name="편집 문구 13">
            <a:extLst xmlns:a="http://schemas.openxmlformats.org/drawingml/2006/main">
              <a:ext uri="{FF2B5EF4-FFF2-40B4-BE49-F238E27FC236}">
                <a16:creationId xmlns:a16="http://schemas.microsoft.com/office/drawing/2014/main" id="{E6A290B7-E3C1-4D29-8411-A026F8CFD02E}"/>
              </a:ext>
            </a:extLst>
          </p:cNvPr>
          <p:cNvSpPr>
            <a:spLocks xmlns:a="http://schemas.openxmlformats.org/drawingml/2006/main" noGrp="1"/>
          </p:cNvSpPr>
          <p:nvPr/>
        </p:nvSpPr>
        <p:spPr>
          <a:xfrm xmlns:a="http://schemas.openxmlformats.org/drawingml/2006/main">
            <a:off x="5026992" y="4125994"/>
            <a:ext cx="1792052"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문장 · 아이디어 · 표</a:t>
            </a:r>
          </a:p>
        </p:txBody>
      </p:sp>
      <p:sp>
        <p:nvSpPr>
          <p:cNvPr id="29" name="편집 문구 14">
            <a:extLst xmlns:a="http://schemas.openxmlformats.org/drawingml/2006/main">
              <a:ext uri="{FF2B5EF4-FFF2-40B4-BE49-F238E27FC236}">
                <a16:creationId xmlns:a16="http://schemas.microsoft.com/office/drawing/2014/main" id="{53413DF4-3004-47D8-8282-0F0AF40E2C51}"/>
              </a:ext>
            </a:extLst>
          </p:cNvPr>
          <p:cNvSpPr>
            <a:spLocks xmlns:a="http://schemas.openxmlformats.org/drawingml/2006/main" noGrp="1"/>
          </p:cNvSpPr>
          <p:nvPr/>
        </p:nvSpPr>
        <p:spPr>
          <a:xfrm xmlns:a="http://schemas.openxmlformats.org/drawingml/2006/main">
            <a:off x="8529033" y="4125994"/>
            <a:ext cx="179130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사실 · 표현 · 적합성</a:t>
            </a:r>
          </a:p>
        </p:txBody>
      </p:sp>
      <p:sp>
        <p:nvSpPr>
          <p:cNvPr id="30" name="편집 문구 15">
            <a:extLst xmlns:a="http://schemas.openxmlformats.org/drawingml/2006/main">
              <a:ext uri="{FF2B5EF4-FFF2-40B4-BE49-F238E27FC236}">
                <a16:creationId xmlns:a16="http://schemas.microsoft.com/office/drawing/2014/main" id="{5437182F-5507-4530-8BD5-E3B9C09260C5}"/>
              </a:ext>
            </a:extLst>
          </p:cNvPr>
          <p:cNvSpPr>
            <a:spLocks xmlns:a="http://schemas.openxmlformats.org/drawingml/2006/main" noGrp="1"/>
          </p:cNvSpPr>
          <p:nvPr/>
        </p:nvSpPr>
        <p:spPr>
          <a:xfrm xmlns:a="http://schemas.openxmlformats.org/drawingml/2006/main">
            <a:off x="3249682" y="5358041"/>
            <a:ext cx="584918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76F5F"/>
                </a:solidFill>
                <a:latin typeface="Noto Sans CJK KR"/>
                <a:ea typeface="Noto Sans CJK KR"/>
                <a:cs typeface="Noto Sans CJK KR"/>
              </a:defRPr>
            </a:defPPr>
            <a:lvl1pPr algn="l">
              <a:buNone/>
              <a:defRPr sz="1800" b="1">
                <a:solidFill>
                  <a:srgbClr val="176F5F"/>
                </a:solidFill>
                <a:latin typeface="Noto Sans CJK KR"/>
                <a:ea typeface="Noto Sans CJK KR"/>
                <a:cs typeface="Noto Sans CJK KR"/>
              </a:defRPr>
            </a:lvl1pPr>
            <a:lvl2pPr algn="l">
              <a:buNone/>
              <a:defRPr sz="1800" b="1">
                <a:solidFill>
                  <a:srgbClr val="176F5F"/>
                </a:solidFill>
                <a:latin typeface="Noto Sans CJK KR"/>
                <a:ea typeface="Noto Sans CJK KR"/>
                <a:cs typeface="Noto Sans CJK KR"/>
              </a:defRPr>
            </a:lvl2pPr>
            <a:lvl3pPr algn="l">
              <a:buNone/>
              <a:defRPr sz="1800" b="1">
                <a:solidFill>
                  <a:srgbClr val="176F5F"/>
                </a:solidFill>
                <a:latin typeface="Noto Sans CJK KR"/>
                <a:ea typeface="Noto Sans CJK KR"/>
                <a:cs typeface="Noto Sans CJK KR"/>
              </a:defRPr>
            </a:lvl3pPr>
            <a:lvl4pPr algn="l">
              <a:buNone/>
              <a:defRPr sz="1800" b="1">
                <a:solidFill>
                  <a:srgbClr val="176F5F"/>
                </a:solidFill>
                <a:latin typeface="Noto Sans CJK KR"/>
                <a:ea typeface="Noto Sans CJK KR"/>
                <a:cs typeface="Noto Sans CJK KR"/>
              </a:defRPr>
            </a:lvl4pPr>
            <a:lvl5pPr algn="l">
              <a:buNone/>
              <a:defRPr sz="1800" b="1">
                <a:solidFill>
                  <a:srgbClr val="176F5F"/>
                </a:solidFill>
                <a:latin typeface="Noto Sans CJK KR"/>
                <a:ea typeface="Noto Sans CJK KR"/>
                <a:cs typeface="Noto Sans CJK KR"/>
              </a:defRPr>
            </a:lvl5pPr>
            <a:lvl6pPr algn="l">
              <a:buNone/>
              <a:defRPr sz="1800" b="1">
                <a:solidFill>
                  <a:srgbClr val="176F5F"/>
                </a:solidFill>
                <a:latin typeface="Noto Sans CJK KR"/>
                <a:ea typeface="Noto Sans CJK KR"/>
                <a:cs typeface="Noto Sans CJK KR"/>
              </a:defRPr>
            </a:lvl6pPr>
            <a:lvl7pPr algn="l">
              <a:buNone/>
              <a:defRPr sz="1800" b="1">
                <a:solidFill>
                  <a:srgbClr val="176F5F"/>
                </a:solidFill>
                <a:latin typeface="Noto Sans CJK KR"/>
                <a:ea typeface="Noto Sans CJK KR"/>
                <a:cs typeface="Noto Sans CJK KR"/>
              </a:defRPr>
            </a:lvl7pPr>
            <a:lvl8pPr algn="l">
              <a:buNone/>
              <a:defRPr sz="1800" b="1">
                <a:solidFill>
                  <a:srgbClr val="176F5F"/>
                </a:solidFill>
                <a:latin typeface="Noto Sans CJK KR"/>
                <a:ea typeface="Noto Sans CJK KR"/>
                <a:cs typeface="Noto Sans CJK KR"/>
              </a:defRPr>
            </a:lvl8pPr>
            <a:lvl9pPr algn="l">
              <a:buNone/>
              <a:defRPr sz="1800"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00" b="1">
                <a:solidFill>
                  <a:srgbClr val="176F5F"/>
                </a:solidFill>
                <a:latin typeface="Noto Sans CJK KR"/>
                <a:ea typeface="Noto Sans CJK KR"/>
                <a:cs typeface="Noto Sans CJK KR"/>
              </a:defRPr>
            </a:pPr>
            <a:r>
              <a:rPr sz="1800" b="1">
                <a:solidFill>
                  <a:srgbClr val="176F5F"/>
                </a:solidFill>
                <a:latin typeface="Noto Sans CJK KR"/>
                <a:ea typeface="Noto Sans CJK KR"/>
                <a:cs typeface="Noto Sans CJK KR"/>
              </a:rPr>
              <a:t>기억할 한 문장 : AI 의 답변은 완성본이 아니라 출발점입니다 .</a:t>
            </a:r>
          </a:p>
        </p:txBody>
      </p:sp>
      <p:sp>
        <p:nvSpPr>
          <p:cNvPr id="31" name="편집 문구 16">
            <a:extLst xmlns:a="http://schemas.openxmlformats.org/drawingml/2006/main">
              <a:ext uri="{FF2B5EF4-FFF2-40B4-BE49-F238E27FC236}">
                <a16:creationId xmlns:a16="http://schemas.microsoft.com/office/drawing/2014/main" id="{6BD8E749-4658-4854-B9FC-A8669EBCF4B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2" name="편집 문구 17">
            <a:extLst xmlns:a="http://schemas.openxmlformats.org/drawingml/2006/main">
              <a:ext uri="{FF2B5EF4-FFF2-40B4-BE49-F238E27FC236}">
                <a16:creationId xmlns:a16="http://schemas.microsoft.com/office/drawing/2014/main" id="{B5D30470-C89A-473F-BD95-539B19012856}"/>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05  /  14</a:t>
            </a:r>
          </a:p>
        </p:txBody>
      </p:sp>
      <p:pic>
        <p:nvPicPr>
          <p:cNvPr id="33" name="">
            <a:extLst xmlns:a="http://schemas.openxmlformats.org/drawingml/2006/main">
              <a:ext uri="{FF2B5EF4-FFF2-40B4-BE49-F238E27FC236}">
                <a16:creationId xmlns:a16="http://schemas.microsoft.com/office/drawing/2014/main" id="{BDD12857-FAE6-4A38-BBF1-92C68BEDCAF1}"/>
              </a:ext>
            </a:extLst>
          </p:cNvPr>
          <p:cNvPicPr>
            <a:picLocks xmlns:a="http://schemas.openxmlformats.org/drawingml/2006/main" noChangeAspect="1"/>
          </p:cNvPicPr>
          <p:nvPr/>
        </p:nvPicPr>
        <p:blipFill>
          <a:blip xmlns:r="http://schemas.openxmlformats.org/officeDocument/2006/relationships" xmlns:a="http://schemas.openxmlformats.org/drawingml/2006/main" r:embed="R21110f7979714250"/>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Tree>
    <p:extLst>
      <p:ext uri="{BB962C8B-B14F-4D97-AF65-F5344CB8AC3E}">
        <p14:creationId xmlns:p14="http://schemas.microsoft.com/office/powerpoint/2010/main" val="643385627"/>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7AFA0BFA-E140-492B-8449-A16661359331}"/>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FA65512A-7C40-40B3-B433-DF9E1E31FF86}"/>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FEF12EA6-5919-4141-B76B-89BCDD17773D}"/>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7FFAA77C-974F-48C6-A22E-C6DBCCCCF015}"/>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1288237D-FCB5-4D02-813B-C8DA67816310}"/>
              </a:ext>
            </a:extLst>
          </p:cNvPr>
          <p:cNvSpPr>
            <a:spLocks xmlns:a="http://schemas.openxmlformats.org/drawingml/2006/main" noGrp="1"/>
          </p:cNvSpPr>
          <p:nvPr/>
        </p:nvSpPr>
        <p:spPr>
          <a:xfrm xmlns:a="http://schemas.openxmlformats.org/drawingml/2006/main">
            <a:off x="731513" y="2240280"/>
            <a:ext cx="5138954" cy="3218764"/>
          </a:xfrm>
          <a:custGeom xmlns:a="http://schemas.openxmlformats.org/drawingml/2006/main">
            <a:pathLst>
              <a:path w="5138954"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35" y="0"/>
                  <a:pt x="5001427" y="9716"/>
                  <a:pt x="5033468" y="28080"/>
                </a:cubicBezTo>
                <a:cubicBezTo>
                  <a:pt x="5065510" y="46799"/>
                  <a:pt x="5092155" y="73076"/>
                  <a:pt x="5110506" y="105118"/>
                </a:cubicBezTo>
                <a:cubicBezTo>
                  <a:pt x="5128870" y="137160"/>
                  <a:pt x="5138585" y="173520"/>
                  <a:pt x="5138585" y="210236"/>
                </a:cubicBezTo>
                <a:lnTo>
                  <a:pt x="5138585" y="210236"/>
                </a:lnTo>
                <a:lnTo>
                  <a:pt x="5138954" y="3008160"/>
                </a:lnTo>
                <a:lnTo>
                  <a:pt x="5138954" y="3008160"/>
                </a:lnTo>
                <a:cubicBezTo>
                  <a:pt x="5138954" y="3045244"/>
                  <a:pt x="5129226" y="3081236"/>
                  <a:pt x="5110874" y="3113278"/>
                </a:cubicBezTo>
                <a:cubicBezTo>
                  <a:pt x="5092155" y="3145320"/>
                  <a:pt x="5065866" y="3171965"/>
                  <a:pt x="5033837" y="3190316"/>
                </a:cubicBezTo>
                <a:cubicBezTo>
                  <a:pt x="5001795" y="3208680"/>
                  <a:pt x="4965435" y="3218396"/>
                  <a:pt x="4928707" y="3218396"/>
                </a:cubicBezTo>
                <a:lnTo>
                  <a:pt x="210234" y="3218764"/>
                </a:lnTo>
                <a:lnTo>
                  <a:pt x="210234" y="3218764"/>
                </a:lnTo>
                <a:cubicBezTo>
                  <a:pt x="173163" y="3218764"/>
                  <a:pt x="137159" y="3209036"/>
                  <a:pt x="105117" y="3190685"/>
                </a:cubicBezTo>
                <a:cubicBezTo>
                  <a:pt x="73075" y="3171965"/>
                  <a:pt x="46443" y="3145676"/>
                  <a:pt x="28079" y="3113646"/>
                </a:cubicBezTo>
                <a:cubicBezTo>
                  <a:pt x="9715" y="3081604"/>
                  <a:pt x="0" y="3045244"/>
                  <a:pt x="0" y="3008516"/>
                </a:cubicBezTo>
                <a:lnTo>
                  <a:pt x="0" y="210236"/>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B3CD93D3-9680-42BA-BA9D-4D8503D91251}"/>
              </a:ext>
            </a:extLst>
          </p:cNvPr>
          <p:cNvSpPr>
            <a:spLocks xmlns:a="http://schemas.openxmlformats.org/drawingml/2006/main" noGrp="1"/>
          </p:cNvSpPr>
          <p:nvPr/>
        </p:nvSpPr>
        <p:spPr>
          <a:xfrm xmlns:a="http://schemas.openxmlformats.org/drawingml/2006/main">
            <a:off x="731513" y="2240280"/>
            <a:ext cx="5138954" cy="3218764"/>
          </a:xfrm>
          <a:custGeom xmlns:a="http://schemas.openxmlformats.org/drawingml/2006/main">
            <a:pathLst>
              <a:path w="5138954"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35" y="0"/>
                  <a:pt x="5001427" y="9716"/>
                  <a:pt x="5033468" y="28080"/>
                </a:cubicBezTo>
                <a:cubicBezTo>
                  <a:pt x="5065510" y="46799"/>
                  <a:pt x="5092155" y="73076"/>
                  <a:pt x="5110506" y="105118"/>
                </a:cubicBezTo>
                <a:cubicBezTo>
                  <a:pt x="5128870" y="137160"/>
                  <a:pt x="5138585" y="173520"/>
                  <a:pt x="5138585" y="210236"/>
                </a:cubicBezTo>
                <a:lnTo>
                  <a:pt x="5138585" y="210236"/>
                </a:lnTo>
                <a:lnTo>
                  <a:pt x="5138954" y="3008160"/>
                </a:lnTo>
                <a:lnTo>
                  <a:pt x="5138954" y="3008160"/>
                </a:lnTo>
                <a:cubicBezTo>
                  <a:pt x="5138954" y="3045244"/>
                  <a:pt x="5129226" y="3081236"/>
                  <a:pt x="5110874" y="3113278"/>
                </a:cubicBezTo>
                <a:cubicBezTo>
                  <a:pt x="5092155" y="3145320"/>
                  <a:pt x="5065866" y="3171965"/>
                  <a:pt x="5033837" y="3190316"/>
                </a:cubicBezTo>
                <a:cubicBezTo>
                  <a:pt x="5001795" y="3208680"/>
                  <a:pt x="4965435" y="3218396"/>
                  <a:pt x="4928707" y="3218396"/>
                </a:cubicBezTo>
                <a:lnTo>
                  <a:pt x="210234" y="3218764"/>
                </a:lnTo>
                <a:lnTo>
                  <a:pt x="210234" y="3218764"/>
                </a:lnTo>
                <a:cubicBezTo>
                  <a:pt x="173163" y="3218764"/>
                  <a:pt x="137159" y="3209036"/>
                  <a:pt x="105117" y="3190685"/>
                </a:cubicBezTo>
                <a:cubicBezTo>
                  <a:pt x="73075" y="3171965"/>
                  <a:pt x="46443" y="3145676"/>
                  <a:pt x="28079" y="3113646"/>
                </a:cubicBezTo>
                <a:cubicBezTo>
                  <a:pt x="9715" y="3081604"/>
                  <a:pt x="0" y="3045244"/>
                  <a:pt x="0" y="3008516"/>
                </a:cubicBezTo>
                <a:lnTo>
                  <a:pt x="0" y="210236"/>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4B3253FA-C5BF-4159-A776-6414C9F5761B}"/>
              </a:ext>
            </a:extLst>
          </p:cNvPr>
          <p:cNvSpPr>
            <a:spLocks xmlns:a="http://schemas.openxmlformats.org/drawingml/2006/main" noGrp="1"/>
          </p:cNvSpPr>
          <p:nvPr/>
        </p:nvSpPr>
        <p:spPr>
          <a:xfrm xmlns:a="http://schemas.openxmlformats.org/drawingml/2006/main">
            <a:off x="978106" y="2486876"/>
            <a:ext cx="1307516" cy="311048"/>
          </a:xfrm>
          <a:custGeom xmlns:a="http://schemas.openxmlformats.org/drawingml/2006/main">
            <a:pathLst>
              <a:path w="1307516" h="311048">
                <a:moveTo>
                  <a:pt x="0" y="137160"/>
                </a:moveTo>
                <a:lnTo>
                  <a:pt x="0" y="137160"/>
                </a:lnTo>
                <a:cubicBezTo>
                  <a:pt x="0" y="113043"/>
                  <a:pt x="6490" y="89281"/>
                  <a:pt x="18364" y="68402"/>
                </a:cubicBezTo>
                <a:cubicBezTo>
                  <a:pt x="30607" y="47523"/>
                  <a:pt x="47879" y="30239"/>
                  <a:pt x="68757" y="18364"/>
                </a:cubicBezTo>
                <a:cubicBezTo>
                  <a:pt x="89648" y="6121"/>
                  <a:pt x="113042" y="0"/>
                  <a:pt x="137159" y="0"/>
                </a:cubicBezTo>
                <a:lnTo>
                  <a:pt x="1169989" y="0"/>
                </a:lnTo>
                <a:lnTo>
                  <a:pt x="1169989" y="0"/>
                </a:lnTo>
                <a:cubicBezTo>
                  <a:pt x="1194118" y="0"/>
                  <a:pt x="1217867" y="6490"/>
                  <a:pt x="1238746" y="18364"/>
                </a:cubicBezTo>
                <a:cubicBezTo>
                  <a:pt x="1259637" y="30607"/>
                  <a:pt x="1276909" y="47879"/>
                  <a:pt x="1288796" y="68758"/>
                </a:cubicBezTo>
                <a:cubicBezTo>
                  <a:pt x="1301026" y="89649"/>
                  <a:pt x="1307147" y="113043"/>
                  <a:pt x="1307147" y="137160"/>
                </a:cubicBezTo>
                <a:lnTo>
                  <a:pt x="1307147" y="137160"/>
                </a:lnTo>
                <a:lnTo>
                  <a:pt x="1307516" y="173520"/>
                </a:lnTo>
                <a:lnTo>
                  <a:pt x="1307516" y="173520"/>
                </a:lnTo>
                <a:cubicBezTo>
                  <a:pt x="1307516" y="197650"/>
                  <a:pt x="1301026" y="221399"/>
                  <a:pt x="1289152" y="242278"/>
                </a:cubicBezTo>
                <a:cubicBezTo>
                  <a:pt x="1276909" y="263169"/>
                  <a:pt x="1259637" y="280441"/>
                  <a:pt x="1238746" y="292329"/>
                </a:cubicBezTo>
                <a:cubicBezTo>
                  <a:pt x="1217867" y="304559"/>
                  <a:pt x="1194474" y="310680"/>
                  <a:pt x="1170357"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5A07FA15-FA1B-4153-9007-6AA77954B772}"/>
              </a:ext>
            </a:extLst>
          </p:cNvPr>
          <p:cNvSpPr>
            <a:spLocks xmlns:a="http://schemas.openxmlformats.org/drawingml/2006/main" noGrp="1"/>
          </p:cNvSpPr>
          <p:nvPr/>
        </p:nvSpPr>
        <p:spPr>
          <a:xfrm xmlns:a="http://schemas.openxmlformats.org/drawingml/2006/main">
            <a:off x="1078550" y="3840124"/>
            <a:ext cx="91439" cy="91440"/>
          </a:xfrm>
          <a:custGeom xmlns:a="http://schemas.openxmlformats.org/drawingml/2006/main">
            <a:pathLst>
              <a:path w="91439" h="91440">
                <a:moveTo>
                  <a:pt x="0" y="45720"/>
                </a:moveTo>
                <a:lnTo>
                  <a:pt x="0" y="45720"/>
                </a:lnTo>
                <a:cubicBezTo>
                  <a:pt x="0" y="37795"/>
                  <a:pt x="2159" y="29870"/>
                  <a:pt x="6121" y="23038"/>
                </a:cubicBezTo>
                <a:cubicBezTo>
                  <a:pt x="10084" y="15837"/>
                  <a:pt x="15837" y="10071"/>
                  <a:pt x="23038" y="6121"/>
                </a:cubicBezTo>
                <a:cubicBezTo>
                  <a:pt x="29883" y="2159"/>
                  <a:pt x="37795" y="0"/>
                  <a:pt x="45720" y="0"/>
                </a:cubicBezTo>
                <a:lnTo>
                  <a:pt x="45720" y="0"/>
                </a:lnTo>
                <a:cubicBezTo>
                  <a:pt x="53644" y="0"/>
                  <a:pt x="61556" y="2159"/>
                  <a:pt x="68757" y="6121"/>
                </a:cubicBezTo>
                <a:cubicBezTo>
                  <a:pt x="75602" y="10071"/>
                  <a:pt x="81355" y="15837"/>
                  <a:pt x="85318" y="23038"/>
                </a:cubicBezTo>
                <a:cubicBezTo>
                  <a:pt x="89280" y="29870"/>
                  <a:pt x="91439" y="37795"/>
                  <a:pt x="91439" y="45720"/>
                </a:cubicBezTo>
                <a:lnTo>
                  <a:pt x="91439" y="45720"/>
                </a:lnTo>
                <a:lnTo>
                  <a:pt x="91439" y="45720"/>
                </a:lnTo>
                <a:cubicBezTo>
                  <a:pt x="91439" y="53632"/>
                  <a:pt x="89280" y="61557"/>
                  <a:pt x="85318" y="68758"/>
                </a:cubicBezTo>
                <a:cubicBezTo>
                  <a:pt x="81355" y="75590"/>
                  <a:pt x="75602" y="81356"/>
                  <a:pt x="68757" y="85319"/>
                </a:cubicBezTo>
                <a:cubicBezTo>
                  <a:pt x="61556" y="89281"/>
                  <a:pt x="53644" y="91440"/>
                  <a:pt x="45720" y="91440"/>
                </a:cubicBezTo>
                <a:lnTo>
                  <a:pt x="45720" y="91440"/>
                </a:lnTo>
                <a:cubicBezTo>
                  <a:pt x="37795" y="91440"/>
                  <a:pt x="29883" y="89281"/>
                  <a:pt x="23038" y="85319"/>
                </a:cubicBezTo>
                <a:cubicBezTo>
                  <a:pt x="15837" y="81356"/>
                  <a:pt x="10084" y="75590"/>
                  <a:pt x="6121" y="68758"/>
                </a:cubicBezTo>
                <a:cubicBezTo>
                  <a:pt x="2159" y="61557"/>
                  <a:pt x="0" y="53632"/>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AB336F9B-1EA4-46E4-8B47-FD3DDD099996}"/>
              </a:ext>
            </a:extLst>
          </p:cNvPr>
          <p:cNvSpPr>
            <a:spLocks xmlns:a="http://schemas.openxmlformats.org/drawingml/2006/main" noGrp="1"/>
          </p:cNvSpPr>
          <p:nvPr/>
        </p:nvSpPr>
        <p:spPr>
          <a:xfrm xmlns:a="http://schemas.openxmlformats.org/drawingml/2006/main">
            <a:off x="1078550" y="43063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37" y="10084"/>
                  <a:pt x="23038" y="6121"/>
                </a:cubicBezTo>
                <a:cubicBezTo>
                  <a:pt x="29883" y="2159"/>
                  <a:pt x="37795" y="0"/>
                  <a:pt x="45720" y="0"/>
                </a:cubicBezTo>
                <a:lnTo>
                  <a:pt x="45720" y="0"/>
                </a:lnTo>
                <a:cubicBezTo>
                  <a:pt x="53644" y="0"/>
                  <a:pt x="61556" y="2159"/>
                  <a:pt x="68757" y="6121"/>
                </a:cubicBezTo>
                <a:cubicBezTo>
                  <a:pt x="75602" y="10084"/>
                  <a:pt x="81355" y="15850"/>
                  <a:pt x="85318" y="22682"/>
                </a:cubicBezTo>
                <a:cubicBezTo>
                  <a:pt x="89280" y="29883"/>
                  <a:pt x="91439" y="37808"/>
                  <a:pt x="91439" y="45720"/>
                </a:cubicBezTo>
                <a:lnTo>
                  <a:pt x="91439" y="45720"/>
                </a:lnTo>
                <a:lnTo>
                  <a:pt x="91439" y="45720"/>
                </a:lnTo>
                <a:cubicBezTo>
                  <a:pt x="91439" y="53645"/>
                  <a:pt x="89280" y="61570"/>
                  <a:pt x="85318" y="68402"/>
                </a:cubicBezTo>
                <a:cubicBezTo>
                  <a:pt x="81355" y="75603"/>
                  <a:pt x="75602" y="81369"/>
                  <a:pt x="68757" y="85319"/>
                </a:cubicBezTo>
                <a:cubicBezTo>
                  <a:pt x="61556" y="89281"/>
                  <a:pt x="53644" y="91440"/>
                  <a:pt x="45720" y="91440"/>
                </a:cubicBezTo>
                <a:lnTo>
                  <a:pt x="45720" y="91440"/>
                </a:lnTo>
                <a:cubicBezTo>
                  <a:pt x="37795" y="91440"/>
                  <a:pt x="29883" y="89281"/>
                  <a:pt x="23038" y="85319"/>
                </a:cubicBezTo>
                <a:cubicBezTo>
                  <a:pt x="15837" y="81369"/>
                  <a:pt x="10084" y="75603"/>
                  <a:pt x="6121" y="68402"/>
                </a:cubicBezTo>
                <a:cubicBezTo>
                  <a:pt x="2159" y="61570"/>
                  <a:pt x="0" y="53645"/>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67954F8B-C1DA-478F-A8E0-D0CCA89DABB9}"/>
              </a:ext>
            </a:extLst>
          </p:cNvPr>
          <p:cNvSpPr>
            <a:spLocks xmlns:a="http://schemas.openxmlformats.org/drawingml/2006/main" noGrp="1"/>
          </p:cNvSpPr>
          <p:nvPr/>
        </p:nvSpPr>
        <p:spPr>
          <a:xfrm xmlns:a="http://schemas.openxmlformats.org/drawingml/2006/main">
            <a:off x="1078550" y="47635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37" y="10084"/>
                  <a:pt x="23038" y="6121"/>
                </a:cubicBezTo>
                <a:cubicBezTo>
                  <a:pt x="29883" y="2159"/>
                  <a:pt x="37795" y="0"/>
                  <a:pt x="45720" y="0"/>
                </a:cubicBezTo>
                <a:lnTo>
                  <a:pt x="45720" y="0"/>
                </a:lnTo>
                <a:cubicBezTo>
                  <a:pt x="53644" y="0"/>
                  <a:pt x="61556" y="2159"/>
                  <a:pt x="68757" y="6121"/>
                </a:cubicBezTo>
                <a:cubicBezTo>
                  <a:pt x="75602" y="10084"/>
                  <a:pt x="81355" y="15850"/>
                  <a:pt x="85318" y="22682"/>
                </a:cubicBezTo>
                <a:cubicBezTo>
                  <a:pt x="89280" y="29883"/>
                  <a:pt x="91439" y="37808"/>
                  <a:pt x="91439" y="45720"/>
                </a:cubicBezTo>
                <a:lnTo>
                  <a:pt x="91439" y="45720"/>
                </a:lnTo>
                <a:lnTo>
                  <a:pt x="91439" y="45720"/>
                </a:lnTo>
                <a:cubicBezTo>
                  <a:pt x="91439" y="53645"/>
                  <a:pt x="89280" y="61570"/>
                  <a:pt x="85318" y="68402"/>
                </a:cubicBezTo>
                <a:cubicBezTo>
                  <a:pt x="81355" y="75603"/>
                  <a:pt x="75602" y="81369"/>
                  <a:pt x="68757" y="85319"/>
                </a:cubicBezTo>
                <a:cubicBezTo>
                  <a:pt x="61556" y="89281"/>
                  <a:pt x="53644" y="91440"/>
                  <a:pt x="45720" y="91440"/>
                </a:cubicBezTo>
                <a:lnTo>
                  <a:pt x="45720" y="91440"/>
                </a:lnTo>
                <a:cubicBezTo>
                  <a:pt x="37795" y="91440"/>
                  <a:pt x="29883" y="89281"/>
                  <a:pt x="23038" y="85319"/>
                </a:cubicBezTo>
                <a:cubicBezTo>
                  <a:pt x="15837" y="81369"/>
                  <a:pt x="10084" y="75603"/>
                  <a:pt x="6121" y="68402"/>
                </a:cubicBezTo>
                <a:cubicBezTo>
                  <a:pt x="2159" y="61570"/>
                  <a:pt x="0" y="53645"/>
                  <a:pt x="0" y="45720"/>
                </a:cubicBezTo>
                <a:lnTo>
                  <a:pt x="0" y="45720"/>
                </a:lnTo>
                <a:close/>
              </a:path>
            </a:pathLst>
          </a:custGeom>
          <a:solidFill xmlns:a="http://schemas.openxmlformats.org/drawingml/2006/main">
            <a:srgbClr val="3277C8"/>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49418FC1-AC69-4DE2-BA2E-B829A22D42B7}"/>
              </a:ext>
            </a:extLst>
          </p:cNvPr>
          <p:cNvSpPr>
            <a:spLocks xmlns:a="http://schemas.openxmlformats.org/drawingml/2006/main" noGrp="1"/>
          </p:cNvSpPr>
          <p:nvPr/>
        </p:nvSpPr>
        <p:spPr>
          <a:xfrm xmlns:a="http://schemas.openxmlformats.org/drawingml/2006/main">
            <a:off x="6318302" y="2240280"/>
            <a:ext cx="5138941" cy="3218764"/>
          </a:xfrm>
          <a:custGeom xmlns:a="http://schemas.openxmlformats.org/drawingml/2006/main">
            <a:pathLst>
              <a:path w="5138941" h="3218764">
                <a:moveTo>
                  <a:pt x="0" y="210236"/>
                </a:moveTo>
                <a:lnTo>
                  <a:pt x="0" y="210236"/>
                </a:lnTo>
                <a:cubicBezTo>
                  <a:pt x="0" y="173165"/>
                  <a:pt x="9715" y="137160"/>
                  <a:pt x="28079" y="105118"/>
                </a:cubicBezTo>
                <a:cubicBezTo>
                  <a:pt x="46799" y="73076"/>
                  <a:pt x="73075" y="46444"/>
                  <a:pt x="105117" y="28080"/>
                </a:cubicBezTo>
                <a:cubicBezTo>
                  <a:pt x="137159" y="9716"/>
                  <a:pt x="173518" y="0"/>
                  <a:pt x="210234" y="0"/>
                </a:cubicBezTo>
                <a:lnTo>
                  <a:pt x="4928352" y="0"/>
                </a:lnTo>
                <a:lnTo>
                  <a:pt x="4928352" y="0"/>
                </a:lnTo>
                <a:cubicBezTo>
                  <a:pt x="4965423" y="0"/>
                  <a:pt x="5001427" y="9716"/>
                  <a:pt x="5033468" y="28080"/>
                </a:cubicBezTo>
                <a:cubicBezTo>
                  <a:pt x="5065510" y="46799"/>
                  <a:pt x="5092142" y="73076"/>
                  <a:pt x="5110506" y="105118"/>
                </a:cubicBezTo>
                <a:cubicBezTo>
                  <a:pt x="5128870" y="137160"/>
                  <a:pt x="5138585" y="173520"/>
                  <a:pt x="5138585" y="210236"/>
                </a:cubicBezTo>
                <a:lnTo>
                  <a:pt x="5138585" y="210236"/>
                </a:lnTo>
                <a:lnTo>
                  <a:pt x="5138941" y="3008160"/>
                </a:lnTo>
                <a:lnTo>
                  <a:pt x="5138941" y="3008160"/>
                </a:lnTo>
                <a:cubicBezTo>
                  <a:pt x="5138941" y="3045244"/>
                  <a:pt x="5129226" y="3081236"/>
                  <a:pt x="5110861" y="3113278"/>
                </a:cubicBezTo>
                <a:cubicBezTo>
                  <a:pt x="5092142" y="3145320"/>
                  <a:pt x="5065866" y="3171965"/>
                  <a:pt x="5033824" y="3190316"/>
                </a:cubicBezTo>
                <a:cubicBezTo>
                  <a:pt x="5001782" y="3208680"/>
                  <a:pt x="4965423" y="3218396"/>
                  <a:pt x="4928707" y="3218396"/>
                </a:cubicBezTo>
                <a:lnTo>
                  <a:pt x="210234" y="3218764"/>
                </a:lnTo>
                <a:lnTo>
                  <a:pt x="210234" y="3218764"/>
                </a:lnTo>
                <a:cubicBezTo>
                  <a:pt x="173150" y="3218764"/>
                  <a:pt x="137159" y="3209036"/>
                  <a:pt x="105117" y="3190685"/>
                </a:cubicBezTo>
                <a:cubicBezTo>
                  <a:pt x="73075" y="3171965"/>
                  <a:pt x="46431" y="3145676"/>
                  <a:pt x="28079" y="3113646"/>
                </a:cubicBezTo>
                <a:cubicBezTo>
                  <a:pt x="9715" y="3081604"/>
                  <a:pt x="0" y="3045244"/>
                  <a:pt x="0" y="3008516"/>
                </a:cubicBezTo>
                <a:lnTo>
                  <a:pt x="0" y="210236"/>
                </a:lnTo>
                <a:close/>
              </a:path>
            </a:pathLst>
          </a:custGeom>
          <a:solidFill xmlns:a="http://schemas.openxmlformats.org/drawingml/2006/main">
            <a:srgbClr val="142640"/>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98A24D51-817C-4ABF-9BF6-E9564FD7EB76}"/>
              </a:ext>
            </a:extLst>
          </p:cNvPr>
          <p:cNvSpPr>
            <a:spLocks xmlns:a="http://schemas.openxmlformats.org/drawingml/2006/main" noGrp="1"/>
          </p:cNvSpPr>
          <p:nvPr/>
        </p:nvSpPr>
        <p:spPr>
          <a:xfrm xmlns:a="http://schemas.openxmlformats.org/drawingml/2006/main">
            <a:off x="6564896" y="2486876"/>
            <a:ext cx="1426310" cy="311048"/>
          </a:xfrm>
          <a:custGeom xmlns:a="http://schemas.openxmlformats.org/drawingml/2006/main">
            <a:pathLst>
              <a:path w="1426310"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1288783" y="0"/>
                </a:lnTo>
                <a:lnTo>
                  <a:pt x="1288783" y="0"/>
                </a:lnTo>
                <a:cubicBezTo>
                  <a:pt x="1312913" y="0"/>
                  <a:pt x="1336662" y="6490"/>
                  <a:pt x="1357540" y="18364"/>
                </a:cubicBezTo>
                <a:cubicBezTo>
                  <a:pt x="1378432" y="30607"/>
                  <a:pt x="1395704" y="47879"/>
                  <a:pt x="1407591" y="68758"/>
                </a:cubicBezTo>
                <a:cubicBezTo>
                  <a:pt x="1419821" y="89649"/>
                  <a:pt x="1425942" y="113043"/>
                  <a:pt x="1425942" y="137160"/>
                </a:cubicBezTo>
                <a:lnTo>
                  <a:pt x="1425942" y="137160"/>
                </a:lnTo>
                <a:lnTo>
                  <a:pt x="1426310" y="173520"/>
                </a:lnTo>
                <a:lnTo>
                  <a:pt x="1426310" y="173520"/>
                </a:lnTo>
                <a:cubicBezTo>
                  <a:pt x="1426310" y="197650"/>
                  <a:pt x="1419821" y="221399"/>
                  <a:pt x="1407946" y="242278"/>
                </a:cubicBezTo>
                <a:cubicBezTo>
                  <a:pt x="1395704" y="263169"/>
                  <a:pt x="1378432" y="280441"/>
                  <a:pt x="1357540" y="292329"/>
                </a:cubicBezTo>
                <a:cubicBezTo>
                  <a:pt x="1336662" y="304559"/>
                  <a:pt x="1313269" y="310680"/>
                  <a:pt x="1289152"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315A63"/>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1DF03DA0-7BCE-402F-A369-B47CEC061245}"/>
              </a:ext>
            </a:extLst>
          </p:cNvPr>
          <p:cNvSpPr>
            <a:spLocks xmlns:a="http://schemas.openxmlformats.org/drawingml/2006/main" noGrp="1"/>
          </p:cNvSpPr>
          <p:nvPr/>
        </p:nvSpPr>
        <p:spPr>
          <a:xfrm xmlns:a="http://schemas.openxmlformats.org/drawingml/2006/main">
            <a:off x="6647330" y="3840124"/>
            <a:ext cx="91439" cy="91440"/>
          </a:xfrm>
          <a:custGeom xmlns:a="http://schemas.openxmlformats.org/drawingml/2006/main">
            <a:pathLst>
              <a:path w="91439" h="91440">
                <a:moveTo>
                  <a:pt x="0" y="45720"/>
                </a:moveTo>
                <a:lnTo>
                  <a:pt x="0" y="45720"/>
                </a:lnTo>
                <a:cubicBezTo>
                  <a:pt x="0" y="37795"/>
                  <a:pt x="2159" y="29870"/>
                  <a:pt x="6121" y="23038"/>
                </a:cubicBezTo>
                <a:cubicBezTo>
                  <a:pt x="10084" y="15837"/>
                  <a:pt x="15849" y="10071"/>
                  <a:pt x="22682" y="6121"/>
                </a:cubicBezTo>
                <a:cubicBezTo>
                  <a:pt x="29883" y="2159"/>
                  <a:pt x="37808" y="0"/>
                  <a:pt x="45720" y="0"/>
                </a:cubicBezTo>
                <a:lnTo>
                  <a:pt x="45720" y="0"/>
                </a:lnTo>
                <a:cubicBezTo>
                  <a:pt x="53644" y="0"/>
                  <a:pt x="61569" y="2159"/>
                  <a:pt x="68402" y="6121"/>
                </a:cubicBezTo>
                <a:cubicBezTo>
                  <a:pt x="75602" y="10071"/>
                  <a:pt x="81368" y="15837"/>
                  <a:pt x="85318" y="23038"/>
                </a:cubicBezTo>
                <a:cubicBezTo>
                  <a:pt x="89280" y="29870"/>
                  <a:pt x="91439" y="37795"/>
                  <a:pt x="91439" y="45720"/>
                </a:cubicBezTo>
                <a:lnTo>
                  <a:pt x="91439" y="45720"/>
                </a:lnTo>
                <a:lnTo>
                  <a:pt x="91439" y="45720"/>
                </a:lnTo>
                <a:cubicBezTo>
                  <a:pt x="91439" y="53632"/>
                  <a:pt x="89280" y="61557"/>
                  <a:pt x="85318" y="68758"/>
                </a:cubicBezTo>
                <a:cubicBezTo>
                  <a:pt x="81368" y="75590"/>
                  <a:pt x="75602" y="81356"/>
                  <a:pt x="68402" y="85319"/>
                </a:cubicBezTo>
                <a:cubicBezTo>
                  <a:pt x="61569" y="89281"/>
                  <a:pt x="53644" y="91440"/>
                  <a:pt x="45720" y="91440"/>
                </a:cubicBezTo>
                <a:lnTo>
                  <a:pt x="45720" y="91440"/>
                </a:lnTo>
                <a:cubicBezTo>
                  <a:pt x="37808" y="91440"/>
                  <a:pt x="29883" y="89281"/>
                  <a:pt x="22682" y="85319"/>
                </a:cubicBezTo>
                <a:cubicBezTo>
                  <a:pt x="15849" y="81356"/>
                  <a:pt x="10084" y="75590"/>
                  <a:pt x="6121" y="68758"/>
                </a:cubicBezTo>
                <a:cubicBezTo>
                  <a:pt x="2159" y="61557"/>
                  <a:pt x="0" y="53632"/>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401C8938-81C6-44AD-836F-455223356C70}"/>
              </a:ext>
            </a:extLst>
          </p:cNvPr>
          <p:cNvSpPr>
            <a:spLocks xmlns:a="http://schemas.openxmlformats.org/drawingml/2006/main" noGrp="1"/>
          </p:cNvSpPr>
          <p:nvPr/>
        </p:nvSpPr>
        <p:spPr>
          <a:xfrm xmlns:a="http://schemas.openxmlformats.org/drawingml/2006/main">
            <a:off x="6647330" y="43063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49" y="10084"/>
                  <a:pt x="22682" y="6121"/>
                </a:cubicBezTo>
                <a:cubicBezTo>
                  <a:pt x="29883" y="2159"/>
                  <a:pt x="37808" y="0"/>
                  <a:pt x="45720" y="0"/>
                </a:cubicBezTo>
                <a:lnTo>
                  <a:pt x="45720" y="0"/>
                </a:lnTo>
                <a:cubicBezTo>
                  <a:pt x="53644" y="0"/>
                  <a:pt x="61569" y="2159"/>
                  <a:pt x="68402" y="6121"/>
                </a:cubicBezTo>
                <a:cubicBezTo>
                  <a:pt x="75602" y="10084"/>
                  <a:pt x="81368" y="15850"/>
                  <a:pt x="85318" y="22682"/>
                </a:cubicBezTo>
                <a:cubicBezTo>
                  <a:pt x="89280" y="29883"/>
                  <a:pt x="91439" y="37808"/>
                  <a:pt x="91439" y="45720"/>
                </a:cubicBezTo>
                <a:lnTo>
                  <a:pt x="91439" y="45720"/>
                </a:lnTo>
                <a:lnTo>
                  <a:pt x="91439" y="45720"/>
                </a:lnTo>
                <a:cubicBezTo>
                  <a:pt x="91439" y="53645"/>
                  <a:pt x="89280" y="61570"/>
                  <a:pt x="85318" y="68402"/>
                </a:cubicBezTo>
                <a:cubicBezTo>
                  <a:pt x="81368" y="75603"/>
                  <a:pt x="75602" y="81369"/>
                  <a:pt x="68402" y="85319"/>
                </a:cubicBezTo>
                <a:cubicBezTo>
                  <a:pt x="61569" y="89281"/>
                  <a:pt x="53644" y="91440"/>
                  <a:pt x="45720" y="91440"/>
                </a:cubicBezTo>
                <a:lnTo>
                  <a:pt x="45720" y="91440"/>
                </a:lnTo>
                <a:cubicBezTo>
                  <a:pt x="37808" y="91440"/>
                  <a:pt x="29883" y="89281"/>
                  <a:pt x="22682" y="85319"/>
                </a:cubicBezTo>
                <a:cubicBezTo>
                  <a:pt x="15849" y="81369"/>
                  <a:pt x="10084" y="75603"/>
                  <a:pt x="6121" y="68402"/>
                </a:cubicBezTo>
                <a:cubicBezTo>
                  <a:pt x="2159" y="61570"/>
                  <a:pt x="0" y="53645"/>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3D2C57E7-2001-457F-A9B6-CD24E920A4CB}"/>
              </a:ext>
            </a:extLst>
          </p:cNvPr>
          <p:cNvSpPr>
            <a:spLocks xmlns:a="http://schemas.openxmlformats.org/drawingml/2006/main" noGrp="1"/>
          </p:cNvSpPr>
          <p:nvPr/>
        </p:nvSpPr>
        <p:spPr>
          <a:xfrm xmlns:a="http://schemas.openxmlformats.org/drawingml/2006/main">
            <a:off x="6647330" y="4763516"/>
            <a:ext cx="91439" cy="91440"/>
          </a:xfrm>
          <a:custGeom xmlns:a="http://schemas.openxmlformats.org/drawingml/2006/main">
            <a:pathLst>
              <a:path w="91439" h="91440">
                <a:moveTo>
                  <a:pt x="0" y="45720"/>
                </a:moveTo>
                <a:lnTo>
                  <a:pt x="0" y="45720"/>
                </a:lnTo>
                <a:cubicBezTo>
                  <a:pt x="0" y="37808"/>
                  <a:pt x="2159" y="29883"/>
                  <a:pt x="6121" y="22682"/>
                </a:cubicBezTo>
                <a:cubicBezTo>
                  <a:pt x="10084" y="15850"/>
                  <a:pt x="15849" y="10084"/>
                  <a:pt x="22682" y="6121"/>
                </a:cubicBezTo>
                <a:cubicBezTo>
                  <a:pt x="29883" y="2159"/>
                  <a:pt x="37808" y="0"/>
                  <a:pt x="45720" y="0"/>
                </a:cubicBezTo>
                <a:lnTo>
                  <a:pt x="45720" y="0"/>
                </a:lnTo>
                <a:cubicBezTo>
                  <a:pt x="53644" y="0"/>
                  <a:pt x="61569" y="2159"/>
                  <a:pt x="68402" y="6121"/>
                </a:cubicBezTo>
                <a:cubicBezTo>
                  <a:pt x="75602" y="10084"/>
                  <a:pt x="81368" y="15850"/>
                  <a:pt x="85318" y="22682"/>
                </a:cubicBezTo>
                <a:cubicBezTo>
                  <a:pt x="89280" y="29883"/>
                  <a:pt x="91439" y="37808"/>
                  <a:pt x="91439" y="45720"/>
                </a:cubicBezTo>
                <a:lnTo>
                  <a:pt x="91439" y="45720"/>
                </a:lnTo>
                <a:lnTo>
                  <a:pt x="91439" y="45720"/>
                </a:lnTo>
                <a:cubicBezTo>
                  <a:pt x="91439" y="53645"/>
                  <a:pt x="89280" y="61570"/>
                  <a:pt x="85318" y="68402"/>
                </a:cubicBezTo>
                <a:cubicBezTo>
                  <a:pt x="81368" y="75603"/>
                  <a:pt x="75602" y="81369"/>
                  <a:pt x="68402" y="85319"/>
                </a:cubicBezTo>
                <a:cubicBezTo>
                  <a:pt x="61569" y="89281"/>
                  <a:pt x="53644" y="91440"/>
                  <a:pt x="45720" y="91440"/>
                </a:cubicBezTo>
                <a:lnTo>
                  <a:pt x="45720" y="91440"/>
                </a:lnTo>
                <a:cubicBezTo>
                  <a:pt x="37808" y="91440"/>
                  <a:pt x="29883" y="89281"/>
                  <a:pt x="22682" y="85319"/>
                </a:cubicBezTo>
                <a:cubicBezTo>
                  <a:pt x="15849" y="81369"/>
                  <a:pt x="10084" y="75603"/>
                  <a:pt x="6121" y="68402"/>
                </a:cubicBezTo>
                <a:cubicBezTo>
                  <a:pt x="2159" y="61570"/>
                  <a:pt x="0" y="53645"/>
                  <a:pt x="0" y="45720"/>
                </a:cubicBezTo>
                <a:lnTo>
                  <a:pt x="0" y="45720"/>
                </a:lnTo>
                <a:close/>
              </a:path>
            </a:pathLst>
          </a:custGeom>
          <a:solidFill xmlns:a="http://schemas.openxmlformats.org/drawingml/2006/main">
            <a:srgbClr val="B9F0DA"/>
          </a:solidFill>
          <a:ln xmlns:a="http://schemas.openxmlformats.org/drawingml/2006/main" w="0">
            <a:noFill/>
            <a:prstDash val="solid"/>
          </a:ln>
        </p:spPr>
      </p:sp>
      <p:sp>
        <p:nvSpPr>
          <p:cNvPr id="16" name="원본 도형 16">
            <a:extLst xmlns:a="http://schemas.openxmlformats.org/drawingml/2006/main">
              <a:ext uri="{FF2B5EF4-FFF2-40B4-BE49-F238E27FC236}">
                <a16:creationId xmlns:a16="http://schemas.microsoft.com/office/drawing/2014/main" id="{6DD35A99-39BA-4B1D-A9EB-CBA6760D99DB}"/>
              </a:ext>
            </a:extLst>
          </p:cNvPr>
          <p:cNvSpPr>
            <a:spLocks xmlns:a="http://schemas.openxmlformats.org/drawingml/2006/main" noGrp="1"/>
          </p:cNvSpPr>
          <p:nvPr/>
        </p:nvSpPr>
        <p:spPr>
          <a:xfrm xmlns:a="http://schemas.openxmlformats.org/drawingml/2006/main">
            <a:off x="2175463" y="5668556"/>
            <a:ext cx="7809394" cy="366128"/>
          </a:xfrm>
          <a:custGeom xmlns:a="http://schemas.openxmlformats.org/drawingml/2006/main">
            <a:pathLst>
              <a:path w="7809394" h="366128">
                <a:moveTo>
                  <a:pt x="356" y="128168"/>
                </a:moveTo>
                <a:lnTo>
                  <a:pt x="356" y="128168"/>
                </a:lnTo>
                <a:cubicBezTo>
                  <a:pt x="356" y="105842"/>
                  <a:pt x="6121" y="83528"/>
                  <a:pt x="17640" y="64084"/>
                </a:cubicBezTo>
                <a:cubicBezTo>
                  <a:pt x="28791" y="44640"/>
                  <a:pt x="44996" y="28448"/>
                  <a:pt x="64439" y="17285"/>
                </a:cubicBezTo>
                <a:cubicBezTo>
                  <a:pt x="83870" y="6121"/>
                  <a:pt x="105828" y="0"/>
                  <a:pt x="128510" y="0"/>
                </a:cubicBezTo>
                <a:lnTo>
                  <a:pt x="7681240" y="368"/>
                </a:lnTo>
                <a:lnTo>
                  <a:pt x="7681240" y="368"/>
                </a:lnTo>
                <a:cubicBezTo>
                  <a:pt x="7703554" y="368"/>
                  <a:pt x="7725880" y="6121"/>
                  <a:pt x="7745324" y="17640"/>
                </a:cubicBezTo>
                <a:cubicBezTo>
                  <a:pt x="7764754" y="28804"/>
                  <a:pt x="7780959" y="45009"/>
                  <a:pt x="7792123" y="64440"/>
                </a:cubicBezTo>
                <a:cubicBezTo>
                  <a:pt x="7803273" y="83883"/>
                  <a:pt x="7809394" y="105842"/>
                  <a:pt x="7809394" y="128524"/>
                </a:cubicBezTo>
                <a:lnTo>
                  <a:pt x="7809394" y="128524"/>
                </a:lnTo>
                <a:lnTo>
                  <a:pt x="7809394" y="237960"/>
                </a:lnTo>
                <a:lnTo>
                  <a:pt x="7809394" y="237960"/>
                </a:lnTo>
                <a:cubicBezTo>
                  <a:pt x="7809394" y="260286"/>
                  <a:pt x="7803641" y="282600"/>
                  <a:pt x="7792123" y="302044"/>
                </a:cubicBezTo>
                <a:cubicBezTo>
                  <a:pt x="7780959" y="321488"/>
                  <a:pt x="7764754" y="337680"/>
                  <a:pt x="7745324" y="348844"/>
                </a:cubicBezTo>
                <a:cubicBezTo>
                  <a:pt x="7725880" y="360007"/>
                  <a:pt x="7703922" y="366128"/>
                  <a:pt x="7681240" y="366128"/>
                </a:cubicBezTo>
                <a:lnTo>
                  <a:pt x="128154" y="366128"/>
                </a:lnTo>
                <a:lnTo>
                  <a:pt x="128154" y="366128"/>
                </a:lnTo>
                <a:cubicBezTo>
                  <a:pt x="105828" y="366128"/>
                  <a:pt x="83514" y="360362"/>
                  <a:pt x="64071" y="348844"/>
                </a:cubicBezTo>
                <a:cubicBezTo>
                  <a:pt x="44640" y="337680"/>
                  <a:pt x="28435" y="321488"/>
                  <a:pt x="17272" y="302044"/>
                </a:cubicBezTo>
                <a:cubicBezTo>
                  <a:pt x="6121" y="282600"/>
                  <a:pt x="0" y="260642"/>
                  <a:pt x="0" y="237960"/>
                </a:cubicBezTo>
                <a:lnTo>
                  <a:pt x="356" y="128168"/>
                </a:lnTo>
                <a:close/>
              </a:path>
            </a:pathLst>
          </a:custGeom>
          <a:solidFill xmlns:a="http://schemas.openxmlformats.org/drawingml/2006/main">
            <a:srgbClr val="FFEBC0"/>
          </a:solidFill>
          <a:ln xmlns:a="http://schemas.openxmlformats.org/drawingml/2006/main" w="0">
            <a:noFill/>
            <a:prstDash val="solid"/>
          </a:ln>
        </p:spPr>
      </p:sp>
      <p:sp>
        <p:nvSpPr>
          <p:cNvPr id="17" name="원본 도형 17">
            <a:extLst xmlns:a="http://schemas.openxmlformats.org/drawingml/2006/main">
              <a:ext uri="{FF2B5EF4-FFF2-40B4-BE49-F238E27FC236}">
                <a16:creationId xmlns:a16="http://schemas.microsoft.com/office/drawing/2014/main" id="{9A3C9D0F-5291-4E29-A5C4-F66763EF2005}"/>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8" name="편집 문구 1">
            <a:extLst xmlns:a="http://schemas.openxmlformats.org/drawingml/2006/main">
              <a:ext uri="{FF2B5EF4-FFF2-40B4-BE49-F238E27FC236}">
                <a16:creationId xmlns:a16="http://schemas.microsoft.com/office/drawing/2014/main" id="{996423D1-D2BE-4609-B7FE-071C08327AA8}"/>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개념 비교</a:t>
            </a:r>
          </a:p>
        </p:txBody>
      </p:sp>
      <p:sp>
        <p:nvSpPr>
          <p:cNvPr id="19" name="편집 문구 2">
            <a:extLst xmlns:a="http://schemas.openxmlformats.org/drawingml/2006/main">
              <a:ext uri="{FF2B5EF4-FFF2-40B4-BE49-F238E27FC236}">
                <a16:creationId xmlns:a16="http://schemas.microsoft.com/office/drawing/2014/main" id="{E1DE6270-76B4-4280-A3EA-945514CFAB49}"/>
              </a:ext>
            </a:extLst>
          </p:cNvPr>
          <p:cNvSpPr>
            <a:spLocks xmlns:a="http://schemas.openxmlformats.org/drawingml/2006/main" noGrp="1"/>
          </p:cNvSpPr>
          <p:nvPr/>
        </p:nvSpPr>
        <p:spPr>
          <a:xfrm xmlns:a="http://schemas.openxmlformats.org/drawingml/2006/main">
            <a:off x="548635" y="894918"/>
            <a:ext cx="7580007"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우리가 알던 AI 와 생성형 AI 는 이렇게 달라요</a:t>
            </a:r>
          </a:p>
        </p:txBody>
      </p:sp>
      <p:sp>
        <p:nvSpPr>
          <p:cNvPr id="20" name="편집 문구 3">
            <a:extLst xmlns:a="http://schemas.openxmlformats.org/drawingml/2006/main">
              <a:ext uri="{FF2B5EF4-FFF2-40B4-BE49-F238E27FC236}">
                <a16:creationId xmlns:a16="http://schemas.microsoft.com/office/drawing/2014/main" id="{3EC11EDF-4F35-4F11-90E1-B103FF16588B}"/>
              </a:ext>
            </a:extLst>
          </p:cNvPr>
          <p:cNvSpPr>
            <a:spLocks xmlns:a="http://schemas.openxmlformats.org/drawingml/2006/main" noGrp="1"/>
          </p:cNvSpPr>
          <p:nvPr/>
        </p:nvSpPr>
        <p:spPr>
          <a:xfrm xmlns:a="http://schemas.openxmlformats.org/drawingml/2006/main">
            <a:off x="566630" y="1643169"/>
            <a:ext cx="688504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둘 다 AI 입니다 . 특히 생성형 AI 는 말과 자료를 만들어 주는 데 강점이 있습니다 .</a:t>
            </a:r>
          </a:p>
        </p:txBody>
      </p:sp>
      <p:sp>
        <p:nvSpPr>
          <p:cNvPr id="21" name="편집 문구 4">
            <a:extLst xmlns:a="http://schemas.openxmlformats.org/drawingml/2006/main">
              <a:ext uri="{FF2B5EF4-FFF2-40B4-BE49-F238E27FC236}">
                <a16:creationId xmlns:a16="http://schemas.microsoft.com/office/drawing/2014/main" id="{A4F555C1-9493-4647-B011-DBD5A20AD2AC}"/>
              </a:ext>
            </a:extLst>
          </p:cNvPr>
          <p:cNvSpPr>
            <a:spLocks xmlns:a="http://schemas.openxmlformats.org/drawingml/2006/main" noGrp="1"/>
          </p:cNvSpPr>
          <p:nvPr/>
        </p:nvSpPr>
        <p:spPr>
          <a:xfrm xmlns:a="http://schemas.openxmlformats.org/drawingml/2006/main">
            <a:off x="1069545" y="2539685"/>
            <a:ext cx="670782"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3277C8"/>
                </a:solidFill>
                <a:latin typeface="Noto Sans CJK KR"/>
                <a:ea typeface="Noto Sans CJK KR"/>
                <a:cs typeface="Noto Sans CJK KR"/>
              </a:defRPr>
            </a:defPPr>
            <a:lvl1pPr algn="l">
              <a:buNone/>
              <a:defRPr sz="1049" b="1">
                <a:solidFill>
                  <a:srgbClr val="3277C8"/>
                </a:solidFill>
                <a:latin typeface="Noto Sans CJK KR"/>
                <a:ea typeface="Noto Sans CJK KR"/>
                <a:cs typeface="Noto Sans CJK KR"/>
              </a:defRPr>
            </a:lvl1pPr>
            <a:lvl2pPr algn="l">
              <a:buNone/>
              <a:defRPr sz="1049" b="1">
                <a:solidFill>
                  <a:srgbClr val="3277C8"/>
                </a:solidFill>
                <a:latin typeface="Noto Sans CJK KR"/>
                <a:ea typeface="Noto Sans CJK KR"/>
                <a:cs typeface="Noto Sans CJK KR"/>
              </a:defRPr>
            </a:lvl2pPr>
            <a:lvl3pPr algn="l">
              <a:buNone/>
              <a:defRPr sz="1049" b="1">
                <a:solidFill>
                  <a:srgbClr val="3277C8"/>
                </a:solidFill>
                <a:latin typeface="Noto Sans CJK KR"/>
                <a:ea typeface="Noto Sans CJK KR"/>
                <a:cs typeface="Noto Sans CJK KR"/>
              </a:defRPr>
            </a:lvl3pPr>
            <a:lvl4pPr algn="l">
              <a:buNone/>
              <a:defRPr sz="1049" b="1">
                <a:solidFill>
                  <a:srgbClr val="3277C8"/>
                </a:solidFill>
                <a:latin typeface="Noto Sans CJK KR"/>
                <a:ea typeface="Noto Sans CJK KR"/>
                <a:cs typeface="Noto Sans CJK KR"/>
              </a:defRPr>
            </a:lvl4pPr>
            <a:lvl5pPr algn="l">
              <a:buNone/>
              <a:defRPr sz="1049" b="1">
                <a:solidFill>
                  <a:srgbClr val="3277C8"/>
                </a:solidFill>
                <a:latin typeface="Noto Sans CJK KR"/>
                <a:ea typeface="Noto Sans CJK KR"/>
                <a:cs typeface="Noto Sans CJK KR"/>
              </a:defRPr>
            </a:lvl5pPr>
            <a:lvl6pPr algn="l">
              <a:buNone/>
              <a:defRPr sz="1049" b="1">
                <a:solidFill>
                  <a:srgbClr val="3277C8"/>
                </a:solidFill>
                <a:latin typeface="Noto Sans CJK KR"/>
                <a:ea typeface="Noto Sans CJK KR"/>
                <a:cs typeface="Noto Sans CJK KR"/>
              </a:defRPr>
            </a:lvl6pPr>
            <a:lvl7pPr algn="l">
              <a:buNone/>
              <a:defRPr sz="1049" b="1">
                <a:solidFill>
                  <a:srgbClr val="3277C8"/>
                </a:solidFill>
                <a:latin typeface="Noto Sans CJK KR"/>
                <a:ea typeface="Noto Sans CJK KR"/>
                <a:cs typeface="Noto Sans CJK KR"/>
              </a:defRPr>
            </a:lvl7pPr>
            <a:lvl8pPr algn="l">
              <a:buNone/>
              <a:defRPr sz="1049" b="1">
                <a:solidFill>
                  <a:srgbClr val="3277C8"/>
                </a:solidFill>
                <a:latin typeface="Noto Sans CJK KR"/>
                <a:ea typeface="Noto Sans CJK KR"/>
                <a:cs typeface="Noto Sans CJK KR"/>
              </a:defRPr>
            </a:lvl8pPr>
            <a:lvl9pPr algn="l">
              <a:buNone/>
              <a:defRPr sz="104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049" b="1">
                <a:solidFill>
                  <a:srgbClr val="3277C8"/>
                </a:solidFill>
                <a:latin typeface="Noto Sans CJK KR"/>
                <a:ea typeface="Noto Sans CJK KR"/>
                <a:cs typeface="Noto Sans CJK KR"/>
              </a:defRPr>
            </a:pPr>
            <a:r>
              <a:rPr sz="1049" b="1">
                <a:solidFill>
                  <a:srgbClr val="3277C8"/>
                </a:solidFill>
                <a:latin typeface="Noto Sans CJK KR"/>
                <a:ea typeface="Noto Sans CJK KR"/>
                <a:cs typeface="Noto Sans CJK KR"/>
              </a:rPr>
              <a:t>익숙한 AI</a:t>
            </a:r>
          </a:p>
        </p:txBody>
      </p:sp>
      <p:sp>
        <p:nvSpPr>
          <p:cNvPr id="22" name="편집 문구 5">
            <a:extLst xmlns:a="http://schemas.openxmlformats.org/drawingml/2006/main">
              <a:ext uri="{FF2B5EF4-FFF2-40B4-BE49-F238E27FC236}">
                <a16:creationId xmlns:a16="http://schemas.microsoft.com/office/drawing/2014/main" id="{59F7E6F6-B77F-4E78-B8FD-C5FF466D8AF7}"/>
              </a:ext>
            </a:extLst>
          </p:cNvPr>
          <p:cNvSpPr>
            <a:spLocks xmlns:a="http://schemas.openxmlformats.org/drawingml/2006/main" noGrp="1"/>
          </p:cNvSpPr>
          <p:nvPr/>
        </p:nvSpPr>
        <p:spPr>
          <a:xfrm xmlns:a="http://schemas.openxmlformats.org/drawingml/2006/main">
            <a:off x="6656335" y="2539685"/>
            <a:ext cx="670782"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D1FFF2"/>
                </a:solidFill>
                <a:latin typeface="Noto Sans CJK KR"/>
                <a:ea typeface="Noto Sans CJK KR"/>
                <a:cs typeface="Noto Sans CJK KR"/>
              </a:defRPr>
            </a:defPPr>
            <a:lvl1pPr algn="l">
              <a:buNone/>
              <a:defRPr sz="1049" b="1">
                <a:solidFill>
                  <a:srgbClr val="D1FFF2"/>
                </a:solidFill>
                <a:latin typeface="Noto Sans CJK KR"/>
                <a:ea typeface="Noto Sans CJK KR"/>
                <a:cs typeface="Noto Sans CJK KR"/>
              </a:defRPr>
            </a:lvl1pPr>
            <a:lvl2pPr algn="l">
              <a:buNone/>
              <a:defRPr sz="1049" b="1">
                <a:solidFill>
                  <a:srgbClr val="D1FFF2"/>
                </a:solidFill>
                <a:latin typeface="Noto Sans CJK KR"/>
                <a:ea typeface="Noto Sans CJK KR"/>
                <a:cs typeface="Noto Sans CJK KR"/>
              </a:defRPr>
            </a:lvl2pPr>
            <a:lvl3pPr algn="l">
              <a:buNone/>
              <a:defRPr sz="1049" b="1">
                <a:solidFill>
                  <a:srgbClr val="D1FFF2"/>
                </a:solidFill>
                <a:latin typeface="Noto Sans CJK KR"/>
                <a:ea typeface="Noto Sans CJK KR"/>
                <a:cs typeface="Noto Sans CJK KR"/>
              </a:defRPr>
            </a:lvl3pPr>
            <a:lvl4pPr algn="l">
              <a:buNone/>
              <a:defRPr sz="1049" b="1">
                <a:solidFill>
                  <a:srgbClr val="D1FFF2"/>
                </a:solidFill>
                <a:latin typeface="Noto Sans CJK KR"/>
                <a:ea typeface="Noto Sans CJK KR"/>
                <a:cs typeface="Noto Sans CJK KR"/>
              </a:defRPr>
            </a:lvl4pPr>
            <a:lvl5pPr algn="l">
              <a:buNone/>
              <a:defRPr sz="1049" b="1">
                <a:solidFill>
                  <a:srgbClr val="D1FFF2"/>
                </a:solidFill>
                <a:latin typeface="Noto Sans CJK KR"/>
                <a:ea typeface="Noto Sans CJK KR"/>
                <a:cs typeface="Noto Sans CJK KR"/>
              </a:defRPr>
            </a:lvl5pPr>
            <a:lvl6pPr algn="l">
              <a:buNone/>
              <a:defRPr sz="1049" b="1">
                <a:solidFill>
                  <a:srgbClr val="D1FFF2"/>
                </a:solidFill>
                <a:latin typeface="Noto Sans CJK KR"/>
                <a:ea typeface="Noto Sans CJK KR"/>
                <a:cs typeface="Noto Sans CJK KR"/>
              </a:defRPr>
            </a:lvl6pPr>
            <a:lvl7pPr algn="l">
              <a:buNone/>
              <a:defRPr sz="1049" b="1">
                <a:solidFill>
                  <a:srgbClr val="D1FFF2"/>
                </a:solidFill>
                <a:latin typeface="Noto Sans CJK KR"/>
                <a:ea typeface="Noto Sans CJK KR"/>
                <a:cs typeface="Noto Sans CJK KR"/>
              </a:defRPr>
            </a:lvl7pPr>
            <a:lvl8pPr algn="l">
              <a:buNone/>
              <a:defRPr sz="1049" b="1">
                <a:solidFill>
                  <a:srgbClr val="D1FFF2"/>
                </a:solidFill>
                <a:latin typeface="Noto Sans CJK KR"/>
                <a:ea typeface="Noto Sans CJK KR"/>
                <a:cs typeface="Noto Sans CJK KR"/>
              </a:defRPr>
            </a:lvl8pPr>
            <a:lvl9pPr algn="l">
              <a:buNone/>
              <a:defRPr sz="1049" b="1">
                <a:solidFill>
                  <a:srgbClr val="D1FFF2"/>
                </a:solidFill>
                <a:latin typeface="Noto Sans CJK KR"/>
                <a:ea typeface="Noto Sans CJK KR"/>
                <a:cs typeface="Noto Sans CJK KR"/>
              </a:defRPr>
            </a:lvl9pPr>
          </a:lstStyle>
          <a:p xmlns:a="http://schemas.openxmlformats.org/drawingml/2006/main">
            <a:pPr algn="l">
              <a:lnSpc>
                <a:spcPct val="100000"/>
              </a:lnSpc>
              <a:buNone/>
              <a:defRPr sz="1049" b="1">
                <a:solidFill>
                  <a:srgbClr val="D1FFF2"/>
                </a:solidFill>
                <a:latin typeface="Noto Sans CJK KR"/>
                <a:ea typeface="Noto Sans CJK KR"/>
                <a:cs typeface="Noto Sans CJK KR"/>
              </a:defRPr>
            </a:pPr>
            <a:r>
              <a:rPr sz="1049" b="1">
                <a:solidFill>
                  <a:srgbClr val="D1FFF2"/>
                </a:solidFill>
                <a:latin typeface="Noto Sans CJK KR"/>
                <a:ea typeface="Noto Sans CJK KR"/>
                <a:cs typeface="Noto Sans CJK KR"/>
              </a:rPr>
              <a:t>생성형 AI</a:t>
            </a:r>
          </a:p>
        </p:txBody>
      </p:sp>
      <p:sp>
        <p:nvSpPr>
          <p:cNvPr id="23" name="편집 문구 6">
            <a:extLst xmlns:a="http://schemas.openxmlformats.org/drawingml/2006/main">
              <a:ext uri="{FF2B5EF4-FFF2-40B4-BE49-F238E27FC236}">
                <a16:creationId xmlns:a16="http://schemas.microsoft.com/office/drawing/2014/main" id="{831769C1-261E-406F-998C-7D0C5A1502F4}"/>
              </a:ext>
            </a:extLst>
          </p:cNvPr>
          <p:cNvSpPr>
            <a:spLocks xmlns:a="http://schemas.openxmlformats.org/drawingml/2006/main" noGrp="1"/>
          </p:cNvSpPr>
          <p:nvPr/>
        </p:nvSpPr>
        <p:spPr>
          <a:xfrm xmlns:a="http://schemas.openxmlformats.org/drawingml/2006/main">
            <a:off x="978106" y="3059451"/>
            <a:ext cx="3698990"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분류하고 · 추천하고 · 인식하기</a:t>
            </a:r>
          </a:p>
        </p:txBody>
      </p:sp>
      <p:sp>
        <p:nvSpPr>
          <p:cNvPr id="24" name="편집 문구 7">
            <a:extLst xmlns:a="http://schemas.openxmlformats.org/drawingml/2006/main">
              <a:ext uri="{FF2B5EF4-FFF2-40B4-BE49-F238E27FC236}">
                <a16:creationId xmlns:a16="http://schemas.microsoft.com/office/drawing/2014/main" id="{60422F69-C169-45EA-A25C-324A9EBF888E}"/>
              </a:ext>
            </a:extLst>
          </p:cNvPr>
          <p:cNvSpPr>
            <a:spLocks xmlns:a="http://schemas.openxmlformats.org/drawingml/2006/main" noGrp="1"/>
          </p:cNvSpPr>
          <p:nvPr/>
        </p:nvSpPr>
        <p:spPr>
          <a:xfrm xmlns:a="http://schemas.openxmlformats.org/drawingml/2006/main">
            <a:off x="6565251" y="3059451"/>
            <a:ext cx="3872089"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FFFFFF"/>
                </a:solidFill>
                <a:latin typeface="Noto Sans CJK KR"/>
                <a:ea typeface="Noto Sans CJK KR"/>
                <a:cs typeface="Noto Sans CJK KR"/>
              </a:defRPr>
            </a:defPPr>
            <a:lvl1pPr algn="l">
              <a:buNone/>
              <a:defRPr sz="2001" b="1">
                <a:solidFill>
                  <a:srgbClr val="FFFFFF"/>
                </a:solidFill>
                <a:latin typeface="Noto Sans CJK KR"/>
                <a:ea typeface="Noto Sans CJK KR"/>
                <a:cs typeface="Noto Sans CJK KR"/>
              </a:defRPr>
            </a:lvl1pPr>
            <a:lvl2pPr algn="l">
              <a:buNone/>
              <a:defRPr sz="2001" b="1">
                <a:solidFill>
                  <a:srgbClr val="FFFFFF"/>
                </a:solidFill>
                <a:latin typeface="Noto Sans CJK KR"/>
                <a:ea typeface="Noto Sans CJK KR"/>
                <a:cs typeface="Noto Sans CJK KR"/>
              </a:defRPr>
            </a:lvl2pPr>
            <a:lvl3pPr algn="l">
              <a:buNone/>
              <a:defRPr sz="2001" b="1">
                <a:solidFill>
                  <a:srgbClr val="FFFFFF"/>
                </a:solidFill>
                <a:latin typeface="Noto Sans CJK KR"/>
                <a:ea typeface="Noto Sans CJK KR"/>
                <a:cs typeface="Noto Sans CJK KR"/>
              </a:defRPr>
            </a:lvl3pPr>
            <a:lvl4pPr algn="l">
              <a:buNone/>
              <a:defRPr sz="2001" b="1">
                <a:solidFill>
                  <a:srgbClr val="FFFFFF"/>
                </a:solidFill>
                <a:latin typeface="Noto Sans CJK KR"/>
                <a:ea typeface="Noto Sans CJK KR"/>
                <a:cs typeface="Noto Sans CJK KR"/>
              </a:defRPr>
            </a:lvl4pPr>
            <a:lvl5pPr algn="l">
              <a:buNone/>
              <a:defRPr sz="2001" b="1">
                <a:solidFill>
                  <a:srgbClr val="FFFFFF"/>
                </a:solidFill>
                <a:latin typeface="Noto Sans CJK KR"/>
                <a:ea typeface="Noto Sans CJK KR"/>
                <a:cs typeface="Noto Sans CJK KR"/>
              </a:defRPr>
            </a:lvl5pPr>
            <a:lvl6pPr algn="l">
              <a:buNone/>
              <a:defRPr sz="2001" b="1">
                <a:solidFill>
                  <a:srgbClr val="FFFFFF"/>
                </a:solidFill>
                <a:latin typeface="Noto Sans CJK KR"/>
                <a:ea typeface="Noto Sans CJK KR"/>
                <a:cs typeface="Noto Sans CJK KR"/>
              </a:defRPr>
            </a:lvl6pPr>
            <a:lvl7pPr algn="l">
              <a:buNone/>
              <a:defRPr sz="2001" b="1">
                <a:solidFill>
                  <a:srgbClr val="FFFFFF"/>
                </a:solidFill>
                <a:latin typeface="Noto Sans CJK KR"/>
                <a:ea typeface="Noto Sans CJK KR"/>
                <a:cs typeface="Noto Sans CJK KR"/>
              </a:defRPr>
            </a:lvl7pPr>
            <a:lvl8pPr algn="l">
              <a:buNone/>
              <a:defRPr sz="2001" b="1">
                <a:solidFill>
                  <a:srgbClr val="FFFFFF"/>
                </a:solidFill>
                <a:latin typeface="Noto Sans CJK KR"/>
                <a:ea typeface="Noto Sans CJK KR"/>
                <a:cs typeface="Noto Sans CJK KR"/>
              </a:defRPr>
            </a:lvl8pPr>
            <a:lvl9pPr algn="l">
              <a:buNone/>
              <a:defRPr sz="20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2001" b="1">
                <a:solidFill>
                  <a:srgbClr val="FFFFFF"/>
                </a:solidFill>
                <a:latin typeface="Noto Sans CJK KR"/>
                <a:ea typeface="Noto Sans CJK KR"/>
                <a:cs typeface="Noto Sans CJK KR"/>
              </a:defRPr>
            </a:pPr>
            <a:r>
              <a:rPr sz="2001" b="1">
                <a:solidFill>
                  <a:srgbClr val="FFFFFF"/>
                </a:solidFill>
                <a:latin typeface="Noto Sans CJK KR"/>
                <a:ea typeface="Noto Sans CJK KR"/>
                <a:cs typeface="Noto Sans CJK KR"/>
              </a:rPr>
              <a:t>새로 쓰고 · 그려 보고 · 고쳐 쓰기</a:t>
            </a:r>
          </a:p>
        </p:txBody>
      </p:sp>
      <p:sp>
        <p:nvSpPr>
          <p:cNvPr id="25" name="편집 문구 8">
            <a:extLst xmlns:a="http://schemas.openxmlformats.org/drawingml/2006/main">
              <a:ext uri="{FF2B5EF4-FFF2-40B4-BE49-F238E27FC236}">
                <a16:creationId xmlns:a16="http://schemas.microsoft.com/office/drawing/2014/main" id="{1D2787A5-3509-4CC5-A79A-85149234925A}"/>
              </a:ext>
            </a:extLst>
          </p:cNvPr>
          <p:cNvSpPr>
            <a:spLocks xmlns:a="http://schemas.openxmlformats.org/drawingml/2006/main" noGrp="1"/>
          </p:cNvSpPr>
          <p:nvPr/>
        </p:nvSpPr>
        <p:spPr>
          <a:xfrm xmlns:a="http://schemas.openxmlformats.org/drawingml/2006/main">
            <a:off x="1270788" y="3773912"/>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영상 추천</a:t>
            </a:r>
          </a:p>
        </p:txBody>
      </p:sp>
      <p:sp>
        <p:nvSpPr>
          <p:cNvPr id="26" name="편집 문구 9">
            <a:extLst xmlns:a="http://schemas.openxmlformats.org/drawingml/2006/main">
              <a:ext uri="{FF2B5EF4-FFF2-40B4-BE49-F238E27FC236}">
                <a16:creationId xmlns:a16="http://schemas.microsoft.com/office/drawing/2014/main" id="{ECB66D64-4BE7-434A-9715-551E69C716A7}"/>
              </a:ext>
            </a:extLst>
          </p:cNvPr>
          <p:cNvSpPr>
            <a:spLocks xmlns:a="http://schemas.openxmlformats.org/drawingml/2006/main" noGrp="1"/>
          </p:cNvSpPr>
          <p:nvPr/>
        </p:nvSpPr>
        <p:spPr>
          <a:xfrm xmlns:a="http://schemas.openxmlformats.org/drawingml/2006/main">
            <a:off x="6830209" y="3773912"/>
            <a:ext cx="973072"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안내문 초안</a:t>
            </a:r>
          </a:p>
        </p:txBody>
      </p:sp>
      <p:sp>
        <p:nvSpPr>
          <p:cNvPr id="27" name="편집 문구 10">
            <a:extLst xmlns:a="http://schemas.openxmlformats.org/drawingml/2006/main">
              <a:ext uri="{FF2B5EF4-FFF2-40B4-BE49-F238E27FC236}">
                <a16:creationId xmlns:a16="http://schemas.microsoft.com/office/drawing/2014/main" id="{E62B2C2D-1F3E-4310-B936-D09209B69458}"/>
              </a:ext>
            </a:extLst>
          </p:cNvPr>
          <p:cNvSpPr>
            <a:spLocks xmlns:a="http://schemas.openxmlformats.org/drawingml/2006/main" noGrp="1"/>
          </p:cNvSpPr>
          <p:nvPr/>
        </p:nvSpPr>
        <p:spPr>
          <a:xfrm xmlns:a="http://schemas.openxmlformats.org/drawingml/2006/main">
            <a:off x="1270788" y="4240117"/>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음성 인식</a:t>
            </a:r>
          </a:p>
        </p:txBody>
      </p:sp>
      <p:sp>
        <p:nvSpPr>
          <p:cNvPr id="28" name="편집 문구 11">
            <a:extLst xmlns:a="http://schemas.openxmlformats.org/drawingml/2006/main">
              <a:ext uri="{FF2B5EF4-FFF2-40B4-BE49-F238E27FC236}">
                <a16:creationId xmlns:a16="http://schemas.microsoft.com/office/drawing/2014/main" id="{A2ACD1CE-67AB-4BC1-8780-E4EAD97DE013}"/>
              </a:ext>
            </a:extLst>
          </p:cNvPr>
          <p:cNvSpPr>
            <a:spLocks xmlns:a="http://schemas.openxmlformats.org/drawingml/2006/main" noGrp="1"/>
          </p:cNvSpPr>
          <p:nvPr/>
        </p:nvSpPr>
        <p:spPr>
          <a:xfrm xmlns:a="http://schemas.openxmlformats.org/drawingml/2006/main">
            <a:off x="6830209" y="4240117"/>
            <a:ext cx="113685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수업 아이디어</a:t>
            </a:r>
          </a:p>
        </p:txBody>
      </p:sp>
      <p:sp>
        <p:nvSpPr>
          <p:cNvPr id="29" name="편집 문구 12">
            <a:extLst xmlns:a="http://schemas.openxmlformats.org/drawingml/2006/main">
              <a:ext uri="{FF2B5EF4-FFF2-40B4-BE49-F238E27FC236}">
                <a16:creationId xmlns:a16="http://schemas.microsoft.com/office/drawing/2014/main" id="{F24773BC-E238-409E-B914-230E366387EB}"/>
              </a:ext>
            </a:extLst>
          </p:cNvPr>
          <p:cNvSpPr>
            <a:spLocks xmlns:a="http://schemas.openxmlformats.org/drawingml/2006/main" noGrp="1"/>
          </p:cNvSpPr>
          <p:nvPr/>
        </p:nvSpPr>
        <p:spPr>
          <a:xfrm xmlns:a="http://schemas.openxmlformats.org/drawingml/2006/main">
            <a:off x="1270788" y="4697317"/>
            <a:ext cx="80892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536779"/>
                </a:solidFill>
                <a:latin typeface="Noto Sans CJK KR"/>
                <a:ea typeface="Noto Sans CJK KR"/>
                <a:cs typeface="Noto Sans CJK KR"/>
              </a:defRPr>
            </a:defPPr>
            <a:lvl1pPr algn="l">
              <a:buNone/>
              <a:defRPr sz="1400" b="0">
                <a:solidFill>
                  <a:srgbClr val="536779"/>
                </a:solidFill>
                <a:latin typeface="Noto Sans CJK KR"/>
                <a:ea typeface="Noto Sans CJK KR"/>
                <a:cs typeface="Noto Sans CJK KR"/>
              </a:defRPr>
            </a:lvl1pPr>
            <a:lvl2pPr algn="l">
              <a:buNone/>
              <a:defRPr sz="1400" b="0">
                <a:solidFill>
                  <a:srgbClr val="536779"/>
                </a:solidFill>
                <a:latin typeface="Noto Sans CJK KR"/>
                <a:ea typeface="Noto Sans CJK KR"/>
                <a:cs typeface="Noto Sans CJK KR"/>
              </a:defRPr>
            </a:lvl2pPr>
            <a:lvl3pPr algn="l">
              <a:buNone/>
              <a:defRPr sz="1400" b="0">
                <a:solidFill>
                  <a:srgbClr val="536779"/>
                </a:solidFill>
                <a:latin typeface="Noto Sans CJK KR"/>
                <a:ea typeface="Noto Sans CJK KR"/>
                <a:cs typeface="Noto Sans CJK KR"/>
              </a:defRPr>
            </a:lvl3pPr>
            <a:lvl4pPr algn="l">
              <a:buNone/>
              <a:defRPr sz="1400" b="0">
                <a:solidFill>
                  <a:srgbClr val="536779"/>
                </a:solidFill>
                <a:latin typeface="Noto Sans CJK KR"/>
                <a:ea typeface="Noto Sans CJK KR"/>
                <a:cs typeface="Noto Sans CJK KR"/>
              </a:defRPr>
            </a:lvl4pPr>
            <a:lvl5pPr algn="l">
              <a:buNone/>
              <a:defRPr sz="1400" b="0">
                <a:solidFill>
                  <a:srgbClr val="536779"/>
                </a:solidFill>
                <a:latin typeface="Noto Sans CJK KR"/>
                <a:ea typeface="Noto Sans CJK KR"/>
                <a:cs typeface="Noto Sans CJK KR"/>
              </a:defRPr>
            </a:lvl5pPr>
            <a:lvl6pPr algn="l">
              <a:buNone/>
              <a:defRPr sz="1400" b="0">
                <a:solidFill>
                  <a:srgbClr val="536779"/>
                </a:solidFill>
                <a:latin typeface="Noto Sans CJK KR"/>
                <a:ea typeface="Noto Sans CJK KR"/>
                <a:cs typeface="Noto Sans CJK KR"/>
              </a:defRPr>
            </a:lvl6pPr>
            <a:lvl7pPr algn="l">
              <a:buNone/>
              <a:defRPr sz="1400" b="0">
                <a:solidFill>
                  <a:srgbClr val="536779"/>
                </a:solidFill>
                <a:latin typeface="Noto Sans CJK KR"/>
                <a:ea typeface="Noto Sans CJK KR"/>
                <a:cs typeface="Noto Sans CJK KR"/>
              </a:defRPr>
            </a:lvl7pPr>
            <a:lvl8pPr algn="l">
              <a:buNone/>
              <a:defRPr sz="1400" b="0">
                <a:solidFill>
                  <a:srgbClr val="536779"/>
                </a:solidFill>
                <a:latin typeface="Noto Sans CJK KR"/>
                <a:ea typeface="Noto Sans CJK KR"/>
                <a:cs typeface="Noto Sans CJK KR"/>
              </a:defRPr>
            </a:lvl8pPr>
            <a:lvl9pPr algn="l">
              <a:buNone/>
              <a:defRPr sz="1400" b="0">
                <a:solidFill>
                  <a:srgbClr val="536779"/>
                </a:solidFill>
                <a:latin typeface="Noto Sans CJK KR"/>
                <a:ea typeface="Noto Sans CJK KR"/>
                <a:cs typeface="Noto Sans CJK KR"/>
              </a:defRPr>
            </a:lvl9pPr>
          </a:lstStyle>
          <a:p xmlns:a="http://schemas.openxmlformats.org/drawingml/2006/main">
            <a:pPr algn="l">
              <a:lnSpc>
                <a:spcPct val="100000"/>
              </a:lnSpc>
              <a:buNone/>
              <a:defRPr sz="1400" b="0">
                <a:solidFill>
                  <a:srgbClr val="536779"/>
                </a:solidFill>
                <a:latin typeface="Noto Sans CJK KR"/>
                <a:ea typeface="Noto Sans CJK KR"/>
                <a:cs typeface="Noto Sans CJK KR"/>
              </a:defRPr>
            </a:pPr>
            <a:r>
              <a:rPr sz="1400" b="0">
                <a:solidFill>
                  <a:srgbClr val="536779"/>
                </a:solidFill>
                <a:latin typeface="Noto Sans CJK KR"/>
                <a:ea typeface="Noto Sans CJK KR"/>
                <a:cs typeface="Noto Sans CJK KR"/>
              </a:rPr>
              <a:t>스팸 분류</a:t>
            </a:r>
          </a:p>
        </p:txBody>
      </p:sp>
      <p:sp>
        <p:nvSpPr>
          <p:cNvPr id="30" name="편집 문구 13">
            <a:extLst xmlns:a="http://schemas.openxmlformats.org/drawingml/2006/main">
              <a:ext uri="{FF2B5EF4-FFF2-40B4-BE49-F238E27FC236}">
                <a16:creationId xmlns:a16="http://schemas.microsoft.com/office/drawing/2014/main" id="{2D782242-773B-49FA-B51A-D3537E8DBF63}"/>
              </a:ext>
            </a:extLst>
          </p:cNvPr>
          <p:cNvSpPr>
            <a:spLocks xmlns:a="http://schemas.openxmlformats.org/drawingml/2006/main" noGrp="1"/>
          </p:cNvSpPr>
          <p:nvPr/>
        </p:nvSpPr>
        <p:spPr>
          <a:xfrm xmlns:a="http://schemas.openxmlformats.org/drawingml/2006/main">
            <a:off x="6830209" y="4697317"/>
            <a:ext cx="113685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DCE8F0"/>
                </a:solidFill>
                <a:latin typeface="Noto Sans CJK KR"/>
                <a:ea typeface="Noto Sans CJK KR"/>
                <a:cs typeface="Noto Sans CJK KR"/>
              </a:defRPr>
            </a:defPPr>
            <a:lvl1pPr algn="l">
              <a:buNone/>
              <a:defRPr sz="1400" b="0">
                <a:solidFill>
                  <a:srgbClr val="DCE8F0"/>
                </a:solidFill>
                <a:latin typeface="Noto Sans CJK KR"/>
                <a:ea typeface="Noto Sans CJK KR"/>
                <a:cs typeface="Noto Sans CJK KR"/>
              </a:defRPr>
            </a:lvl1pPr>
            <a:lvl2pPr algn="l">
              <a:buNone/>
              <a:defRPr sz="1400" b="0">
                <a:solidFill>
                  <a:srgbClr val="DCE8F0"/>
                </a:solidFill>
                <a:latin typeface="Noto Sans CJK KR"/>
                <a:ea typeface="Noto Sans CJK KR"/>
                <a:cs typeface="Noto Sans CJK KR"/>
              </a:defRPr>
            </a:lvl2pPr>
            <a:lvl3pPr algn="l">
              <a:buNone/>
              <a:defRPr sz="1400" b="0">
                <a:solidFill>
                  <a:srgbClr val="DCE8F0"/>
                </a:solidFill>
                <a:latin typeface="Noto Sans CJK KR"/>
                <a:ea typeface="Noto Sans CJK KR"/>
                <a:cs typeface="Noto Sans CJK KR"/>
              </a:defRPr>
            </a:lvl3pPr>
            <a:lvl4pPr algn="l">
              <a:buNone/>
              <a:defRPr sz="1400" b="0">
                <a:solidFill>
                  <a:srgbClr val="DCE8F0"/>
                </a:solidFill>
                <a:latin typeface="Noto Sans CJK KR"/>
                <a:ea typeface="Noto Sans CJK KR"/>
                <a:cs typeface="Noto Sans CJK KR"/>
              </a:defRPr>
            </a:lvl4pPr>
            <a:lvl5pPr algn="l">
              <a:buNone/>
              <a:defRPr sz="1400" b="0">
                <a:solidFill>
                  <a:srgbClr val="DCE8F0"/>
                </a:solidFill>
                <a:latin typeface="Noto Sans CJK KR"/>
                <a:ea typeface="Noto Sans CJK KR"/>
                <a:cs typeface="Noto Sans CJK KR"/>
              </a:defRPr>
            </a:lvl5pPr>
            <a:lvl6pPr algn="l">
              <a:buNone/>
              <a:defRPr sz="1400" b="0">
                <a:solidFill>
                  <a:srgbClr val="DCE8F0"/>
                </a:solidFill>
                <a:latin typeface="Noto Sans CJK KR"/>
                <a:ea typeface="Noto Sans CJK KR"/>
                <a:cs typeface="Noto Sans CJK KR"/>
              </a:defRPr>
            </a:lvl6pPr>
            <a:lvl7pPr algn="l">
              <a:buNone/>
              <a:defRPr sz="1400" b="0">
                <a:solidFill>
                  <a:srgbClr val="DCE8F0"/>
                </a:solidFill>
                <a:latin typeface="Noto Sans CJK KR"/>
                <a:ea typeface="Noto Sans CJK KR"/>
                <a:cs typeface="Noto Sans CJK KR"/>
              </a:defRPr>
            </a:lvl7pPr>
            <a:lvl8pPr algn="l">
              <a:buNone/>
              <a:defRPr sz="1400" b="0">
                <a:solidFill>
                  <a:srgbClr val="DCE8F0"/>
                </a:solidFill>
                <a:latin typeface="Noto Sans CJK KR"/>
                <a:ea typeface="Noto Sans CJK KR"/>
                <a:cs typeface="Noto Sans CJK KR"/>
              </a:defRPr>
            </a:lvl8pPr>
            <a:lvl9pPr algn="l">
              <a:buNone/>
              <a:defRPr sz="1400" b="0">
                <a:solidFill>
                  <a:srgbClr val="DCE8F0"/>
                </a:solidFill>
                <a:latin typeface="Noto Sans CJK KR"/>
                <a:ea typeface="Noto Sans CJK KR"/>
                <a:cs typeface="Noto Sans CJK KR"/>
              </a:defRPr>
            </a:lvl9pPr>
          </a:lstStyle>
          <a:p xmlns:a="http://schemas.openxmlformats.org/drawingml/2006/main">
            <a:pPr algn="l">
              <a:lnSpc>
                <a:spcPct val="100000"/>
              </a:lnSpc>
              <a:buNone/>
              <a:defRPr sz="1400" b="0">
                <a:solidFill>
                  <a:srgbClr val="DCE8F0"/>
                </a:solidFill>
                <a:latin typeface="Noto Sans CJK KR"/>
                <a:ea typeface="Noto Sans CJK KR"/>
                <a:cs typeface="Noto Sans CJK KR"/>
              </a:defRPr>
            </a:pPr>
            <a:r>
              <a:rPr sz="1400" b="0">
                <a:solidFill>
                  <a:srgbClr val="DCE8F0"/>
                </a:solidFill>
                <a:latin typeface="Noto Sans CJK KR"/>
                <a:ea typeface="Noto Sans CJK KR"/>
                <a:cs typeface="Noto Sans CJK KR"/>
              </a:rPr>
              <a:t>학습자료 초안</a:t>
            </a:r>
          </a:p>
        </p:txBody>
      </p:sp>
      <p:sp>
        <p:nvSpPr>
          <p:cNvPr id="31" name="편집 문구 14">
            <a:extLst xmlns:a="http://schemas.openxmlformats.org/drawingml/2006/main">
              <a:ext uri="{FF2B5EF4-FFF2-40B4-BE49-F238E27FC236}">
                <a16:creationId xmlns:a16="http://schemas.microsoft.com/office/drawing/2014/main" id="{8352AC2F-486E-4CF2-B423-9C3C2161EC4F}"/>
              </a:ext>
            </a:extLst>
          </p:cNvPr>
          <p:cNvSpPr>
            <a:spLocks xmlns:a="http://schemas.openxmlformats.org/drawingml/2006/main" noGrp="1"/>
          </p:cNvSpPr>
          <p:nvPr/>
        </p:nvSpPr>
        <p:spPr>
          <a:xfrm xmlns:a="http://schemas.openxmlformats.org/drawingml/2006/main">
            <a:off x="4304483" y="5726059"/>
            <a:ext cx="3676219" cy="2381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250" b="1">
                <a:solidFill>
                  <a:srgbClr val="AF771C"/>
                </a:solidFill>
                <a:latin typeface="Noto Sans CJK KR"/>
                <a:ea typeface="Noto Sans CJK KR"/>
                <a:cs typeface="Noto Sans CJK KR"/>
              </a:defRPr>
            </a:defPPr>
            <a:lvl1pPr algn="l">
              <a:buNone/>
              <a:defRPr sz="1250" b="1">
                <a:solidFill>
                  <a:srgbClr val="AF771C"/>
                </a:solidFill>
                <a:latin typeface="Noto Sans CJK KR"/>
                <a:ea typeface="Noto Sans CJK KR"/>
                <a:cs typeface="Noto Sans CJK KR"/>
              </a:defRPr>
            </a:lvl1pPr>
            <a:lvl2pPr algn="l">
              <a:buNone/>
              <a:defRPr sz="1250" b="1">
                <a:solidFill>
                  <a:srgbClr val="AF771C"/>
                </a:solidFill>
                <a:latin typeface="Noto Sans CJK KR"/>
                <a:ea typeface="Noto Sans CJK KR"/>
                <a:cs typeface="Noto Sans CJK KR"/>
              </a:defRPr>
            </a:lvl2pPr>
            <a:lvl3pPr algn="l">
              <a:buNone/>
              <a:defRPr sz="1250" b="1">
                <a:solidFill>
                  <a:srgbClr val="AF771C"/>
                </a:solidFill>
                <a:latin typeface="Noto Sans CJK KR"/>
                <a:ea typeface="Noto Sans CJK KR"/>
                <a:cs typeface="Noto Sans CJK KR"/>
              </a:defRPr>
            </a:lvl3pPr>
            <a:lvl4pPr algn="l">
              <a:buNone/>
              <a:defRPr sz="1250" b="1">
                <a:solidFill>
                  <a:srgbClr val="AF771C"/>
                </a:solidFill>
                <a:latin typeface="Noto Sans CJK KR"/>
                <a:ea typeface="Noto Sans CJK KR"/>
                <a:cs typeface="Noto Sans CJK KR"/>
              </a:defRPr>
            </a:lvl4pPr>
            <a:lvl5pPr algn="l">
              <a:buNone/>
              <a:defRPr sz="1250" b="1">
                <a:solidFill>
                  <a:srgbClr val="AF771C"/>
                </a:solidFill>
                <a:latin typeface="Noto Sans CJK KR"/>
                <a:ea typeface="Noto Sans CJK KR"/>
                <a:cs typeface="Noto Sans CJK KR"/>
              </a:defRPr>
            </a:lvl5pPr>
            <a:lvl6pPr algn="l">
              <a:buNone/>
              <a:defRPr sz="1250" b="1">
                <a:solidFill>
                  <a:srgbClr val="AF771C"/>
                </a:solidFill>
                <a:latin typeface="Noto Sans CJK KR"/>
                <a:ea typeface="Noto Sans CJK KR"/>
                <a:cs typeface="Noto Sans CJK KR"/>
              </a:defRPr>
            </a:lvl6pPr>
            <a:lvl7pPr algn="l">
              <a:buNone/>
              <a:defRPr sz="1250" b="1">
                <a:solidFill>
                  <a:srgbClr val="AF771C"/>
                </a:solidFill>
                <a:latin typeface="Noto Sans CJK KR"/>
                <a:ea typeface="Noto Sans CJK KR"/>
                <a:cs typeface="Noto Sans CJK KR"/>
              </a:defRPr>
            </a:lvl7pPr>
            <a:lvl8pPr algn="l">
              <a:buNone/>
              <a:defRPr sz="1250" b="1">
                <a:solidFill>
                  <a:srgbClr val="AF771C"/>
                </a:solidFill>
                <a:latin typeface="Noto Sans CJK KR"/>
                <a:ea typeface="Noto Sans CJK KR"/>
                <a:cs typeface="Noto Sans CJK KR"/>
              </a:defRPr>
            </a:lvl8pPr>
            <a:lvl9pPr algn="l">
              <a:buNone/>
              <a:defRPr sz="1250" b="1">
                <a:solidFill>
                  <a:srgbClr val="AF771C"/>
                </a:solidFill>
                <a:latin typeface="Noto Sans CJK KR"/>
                <a:ea typeface="Noto Sans CJK KR"/>
                <a:cs typeface="Noto Sans CJK KR"/>
              </a:defRPr>
            </a:lvl9pPr>
          </a:lstStyle>
          <a:p xmlns:a="http://schemas.openxmlformats.org/drawingml/2006/main">
            <a:pPr algn="l">
              <a:lnSpc>
                <a:spcPct val="100000"/>
              </a:lnSpc>
              <a:buNone/>
              <a:defRPr sz="1250" b="1">
                <a:solidFill>
                  <a:srgbClr val="AF771C"/>
                </a:solidFill>
                <a:latin typeface="Noto Sans CJK KR"/>
                <a:ea typeface="Noto Sans CJK KR"/>
                <a:cs typeface="Noto Sans CJK KR"/>
              </a:defRPr>
            </a:pPr>
            <a:r>
              <a:rPr sz="1250" b="1">
                <a:solidFill>
                  <a:srgbClr val="AF771C"/>
                </a:solidFill>
                <a:latin typeface="Noto Sans CJK KR"/>
                <a:ea typeface="Noto Sans CJK KR"/>
                <a:cs typeface="Noto Sans CJK KR"/>
              </a:rPr>
              <a:t>※ 일부 서비스는 검색과 생성 기능을 함께 제공합니다 .</a:t>
            </a:r>
          </a:p>
        </p:txBody>
      </p:sp>
      <p:sp>
        <p:nvSpPr>
          <p:cNvPr id="32" name="편집 문구 15">
            <a:extLst xmlns:a="http://schemas.openxmlformats.org/drawingml/2006/main">
              <a:ext uri="{FF2B5EF4-FFF2-40B4-BE49-F238E27FC236}">
                <a16:creationId xmlns:a16="http://schemas.microsoft.com/office/drawing/2014/main" id="{00879002-05B2-4B6F-A2CD-5F30D44CCC28}"/>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6">
            <a:extLst xmlns:a="http://schemas.openxmlformats.org/drawingml/2006/main">
              <a:ext uri="{FF2B5EF4-FFF2-40B4-BE49-F238E27FC236}">
                <a16:creationId xmlns:a16="http://schemas.microsoft.com/office/drawing/2014/main" id="{1F453AF5-BCBB-42FD-851B-64559E02DE60}"/>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06  /  14</a:t>
            </a:r>
          </a:p>
        </p:txBody>
      </p:sp>
      <p:pic>
        <p:nvPicPr>
          <p:cNvPr id="34" name="">
            <a:extLst xmlns:a="http://schemas.openxmlformats.org/drawingml/2006/main">
              <a:ext uri="{FF2B5EF4-FFF2-40B4-BE49-F238E27FC236}">
                <a16:creationId xmlns:a16="http://schemas.microsoft.com/office/drawing/2014/main" id="{0DCD5394-2555-432D-B374-79667F89D72F}"/>
              </a:ext>
            </a:extLst>
          </p:cNvPr>
          <p:cNvPicPr>
            <a:picLocks xmlns:a="http://schemas.openxmlformats.org/drawingml/2006/main" noChangeAspect="1"/>
          </p:cNvPicPr>
          <p:nvPr/>
        </p:nvPicPr>
        <p:blipFill>
          <a:blip xmlns:r="http://schemas.openxmlformats.org/officeDocument/2006/relationships" xmlns:a="http://schemas.openxmlformats.org/drawingml/2006/main" r:embed="R792dc310edde48e5"/>
          <a:stretch xmlns:a="http://schemas.openxmlformats.org/drawingml/2006/main"/>
        </p:blipFill>
        <p:spPr>
          <a:xfrm xmlns:a="http://schemas.openxmlformats.org/drawingml/2006/main">
            <a:off x="10477500" y="433388"/>
            <a:ext cx="1238250" cy="1238250"/>
          </a:xfrm>
          <a:prstGeom xmlns:a="http://schemas.openxmlformats.org/drawingml/2006/main" prst="rect">
            <a:avLst/>
          </a:prstGeom>
        </p:spPr>
      </p:pic>
    </p:spTree>
    <p:extLst>
      <p:ext uri="{BB962C8B-B14F-4D97-AF65-F5344CB8AC3E}">
        <p14:creationId xmlns:p14="http://schemas.microsoft.com/office/powerpoint/2010/main" val="175540254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0" name="원본 도형 1">
            <a:extLst xmlns:a="http://schemas.openxmlformats.org/drawingml/2006/main">
              <a:ext uri="{FF2B5EF4-FFF2-40B4-BE49-F238E27FC236}">
                <a16:creationId xmlns:a16="http://schemas.microsoft.com/office/drawing/2014/main" id="{8DB7316D-B3B4-41F0-B284-AA1D18FECBF6}"/>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232DFCC7-5248-43B6-BC84-2AA4B2D73810}"/>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E76DE301-33E4-4A68-99FA-00F765B4596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06F25B87-E78C-4591-87C3-AC8928E90DFE}"/>
              </a:ext>
            </a:extLst>
          </p:cNvPr>
          <p:cNvSpPr>
            <a:spLocks xmlns:a="http://schemas.openxmlformats.org/drawingml/2006/main" noGrp="1"/>
          </p:cNvSpPr>
          <p:nvPr/>
        </p:nvSpPr>
        <p:spPr>
          <a:xfrm xmlns:a="http://schemas.openxmlformats.org/drawingml/2006/main">
            <a:off x="493555" y="365404"/>
            <a:ext cx="1005830" cy="311036"/>
          </a:xfrm>
          <a:custGeom xmlns:a="http://schemas.openxmlformats.org/drawingml/2006/main">
            <a:pathLst>
              <a:path w="1005830"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868316" y="0"/>
                </a:lnTo>
                <a:lnTo>
                  <a:pt x="868316" y="0"/>
                </a:lnTo>
                <a:cubicBezTo>
                  <a:pt x="892433" y="0"/>
                  <a:pt x="916194" y="6477"/>
                  <a:pt x="937073" y="18351"/>
                </a:cubicBezTo>
                <a:cubicBezTo>
                  <a:pt x="957952" y="30594"/>
                  <a:pt x="975236" y="47879"/>
                  <a:pt x="987110" y="68758"/>
                </a:cubicBezTo>
                <a:cubicBezTo>
                  <a:pt x="999353" y="89637"/>
                  <a:pt x="1005475" y="113030"/>
                  <a:pt x="1005475" y="137160"/>
                </a:cubicBezTo>
                <a:lnTo>
                  <a:pt x="1005475" y="137160"/>
                </a:lnTo>
                <a:lnTo>
                  <a:pt x="1005830" y="173520"/>
                </a:lnTo>
                <a:lnTo>
                  <a:pt x="1005830" y="173520"/>
                </a:lnTo>
                <a:cubicBezTo>
                  <a:pt x="1005830" y="197637"/>
                  <a:pt x="999353" y="221399"/>
                  <a:pt x="987466" y="242278"/>
                </a:cubicBezTo>
                <a:cubicBezTo>
                  <a:pt x="975236" y="263157"/>
                  <a:pt x="957952" y="280441"/>
                  <a:pt x="937073" y="292316"/>
                </a:cubicBezTo>
                <a:cubicBezTo>
                  <a:pt x="916194" y="304559"/>
                  <a:pt x="892789" y="310680"/>
                  <a:pt x="86867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D2FA3C06-CF8E-4676-BC39-7BADCA5ABCD3}"/>
              </a:ext>
            </a:extLst>
          </p:cNvPr>
          <p:cNvSpPr>
            <a:spLocks xmlns:a="http://schemas.openxmlformats.org/drawingml/2006/main" noGrp="1"/>
          </p:cNvSpPr>
          <p:nvPr/>
        </p:nvSpPr>
        <p:spPr>
          <a:xfrm xmlns:a="http://schemas.openxmlformats.org/drawingml/2006/main">
            <a:off x="76787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45" y="38519"/>
                  <a:pt x="87121" y="23393"/>
                </a:cubicBezTo>
                <a:cubicBezTo>
                  <a:pt x="113753" y="8280"/>
                  <a:pt x="143636" y="0"/>
                  <a:pt x="174242" y="0"/>
                </a:cubicBezTo>
                <a:lnTo>
                  <a:pt x="5056874" y="356"/>
                </a:lnTo>
                <a:lnTo>
                  <a:pt x="5056874" y="356"/>
                </a:lnTo>
                <a:cubicBezTo>
                  <a:pt x="5087468" y="356"/>
                  <a:pt x="5117351" y="8280"/>
                  <a:pt x="5143627" y="23762"/>
                </a:cubicBezTo>
                <a:cubicBezTo>
                  <a:pt x="5170272"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72" y="3491281"/>
                  <a:pt x="5143995" y="3506394"/>
                </a:cubicBezTo>
                <a:cubicBezTo>
                  <a:pt x="5117351" y="3521520"/>
                  <a:pt x="5087468" y="3529800"/>
                  <a:pt x="5056874" y="3529800"/>
                </a:cubicBezTo>
                <a:lnTo>
                  <a:pt x="173874" y="3529800"/>
                </a:lnTo>
                <a:lnTo>
                  <a:pt x="173874" y="3529800"/>
                </a:lnTo>
                <a:cubicBezTo>
                  <a:pt x="143280" y="3529800"/>
                  <a:pt x="113397" y="3521875"/>
                  <a:pt x="87121" y="3506394"/>
                </a:cubicBezTo>
                <a:cubicBezTo>
                  <a:pt x="60477" y="3491281"/>
                  <a:pt x="38519" y="3469323"/>
                  <a:pt x="23406" y="3443034"/>
                </a:cubicBezTo>
                <a:cubicBezTo>
                  <a:pt x="8280" y="3416402"/>
                  <a:pt x="0" y="3386518"/>
                  <a:pt x="0" y="3355924"/>
                </a:cubicBezTo>
                <a:lnTo>
                  <a:pt x="356" y="173876"/>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9D136B7C-E483-46C2-9540-3059D871B927}"/>
              </a:ext>
            </a:extLst>
          </p:cNvPr>
          <p:cNvSpPr>
            <a:spLocks xmlns:a="http://schemas.openxmlformats.org/drawingml/2006/main" noGrp="1"/>
          </p:cNvSpPr>
          <p:nvPr/>
        </p:nvSpPr>
        <p:spPr>
          <a:xfrm xmlns:a="http://schemas.openxmlformats.org/drawingml/2006/main">
            <a:off x="76787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45" y="38519"/>
                  <a:pt x="87121" y="23393"/>
                </a:cubicBezTo>
                <a:cubicBezTo>
                  <a:pt x="113753" y="8280"/>
                  <a:pt x="143636" y="0"/>
                  <a:pt x="174242" y="0"/>
                </a:cubicBezTo>
                <a:lnTo>
                  <a:pt x="5056874" y="356"/>
                </a:lnTo>
                <a:lnTo>
                  <a:pt x="5056874" y="356"/>
                </a:lnTo>
                <a:cubicBezTo>
                  <a:pt x="5087468" y="356"/>
                  <a:pt x="5117351" y="8280"/>
                  <a:pt x="5143627" y="23762"/>
                </a:cubicBezTo>
                <a:cubicBezTo>
                  <a:pt x="5170272"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72" y="3491281"/>
                  <a:pt x="5143995" y="3506394"/>
                </a:cubicBezTo>
                <a:cubicBezTo>
                  <a:pt x="5117351" y="3521520"/>
                  <a:pt x="5087468" y="3529800"/>
                  <a:pt x="5056874" y="3529800"/>
                </a:cubicBezTo>
                <a:lnTo>
                  <a:pt x="173874" y="3529800"/>
                </a:lnTo>
                <a:lnTo>
                  <a:pt x="173874" y="3529800"/>
                </a:lnTo>
                <a:cubicBezTo>
                  <a:pt x="143280" y="3529800"/>
                  <a:pt x="113397" y="3521875"/>
                  <a:pt x="87121" y="3506394"/>
                </a:cubicBezTo>
                <a:cubicBezTo>
                  <a:pt x="60477" y="3491281"/>
                  <a:pt x="38519" y="3469323"/>
                  <a:pt x="23406" y="3443034"/>
                </a:cubicBezTo>
                <a:cubicBezTo>
                  <a:pt x="8280" y="3416402"/>
                  <a:pt x="0" y="3386518"/>
                  <a:pt x="0" y="3355924"/>
                </a:cubicBezTo>
                <a:lnTo>
                  <a:pt x="356" y="173876"/>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F1559AAE-E815-45D0-A0EC-B7F404099742}"/>
              </a:ext>
            </a:extLst>
          </p:cNvPr>
          <p:cNvSpPr>
            <a:spLocks xmlns:a="http://schemas.openxmlformats.org/drawingml/2006/main" noGrp="1"/>
          </p:cNvSpPr>
          <p:nvPr/>
        </p:nvSpPr>
        <p:spPr>
          <a:xfrm xmlns:a="http://schemas.openxmlformats.org/drawingml/2006/main">
            <a:off x="768228" y="2166836"/>
            <a:ext cx="5230393" cy="640080"/>
          </a:xfrm>
          <a:custGeom xmlns:a="http://schemas.openxmlformats.org/drawingml/2006/main">
            <a:pathLst>
              <a:path w="5230393" h="640080">
                <a:moveTo>
                  <a:pt x="0" y="146164"/>
                </a:moveTo>
                <a:lnTo>
                  <a:pt x="0" y="146164"/>
                </a:lnTo>
                <a:cubicBezTo>
                  <a:pt x="0" y="120599"/>
                  <a:pt x="6845" y="95402"/>
                  <a:pt x="19444" y="73088"/>
                </a:cubicBezTo>
                <a:cubicBezTo>
                  <a:pt x="32410" y="50762"/>
                  <a:pt x="50761" y="32410"/>
                  <a:pt x="73088" y="19444"/>
                </a:cubicBezTo>
                <a:cubicBezTo>
                  <a:pt x="95401" y="6490"/>
                  <a:pt x="120598" y="0"/>
                  <a:pt x="146163" y="0"/>
                </a:cubicBezTo>
                <a:lnTo>
                  <a:pt x="5083874" y="0"/>
                </a:lnTo>
                <a:lnTo>
                  <a:pt x="5083874" y="0"/>
                </a:lnTo>
                <a:cubicBezTo>
                  <a:pt x="5109439" y="0"/>
                  <a:pt x="5134636" y="6845"/>
                  <a:pt x="5156949" y="19444"/>
                </a:cubicBezTo>
                <a:cubicBezTo>
                  <a:pt x="5179276" y="32410"/>
                  <a:pt x="5197627" y="50762"/>
                  <a:pt x="5210594" y="73088"/>
                </a:cubicBezTo>
                <a:cubicBezTo>
                  <a:pt x="5223547" y="95402"/>
                  <a:pt x="5230037" y="120599"/>
                  <a:pt x="5230037" y="146164"/>
                </a:cubicBezTo>
                <a:lnTo>
                  <a:pt x="5230037" y="146164"/>
                </a:lnTo>
                <a:lnTo>
                  <a:pt x="5230393" y="493560"/>
                </a:lnTo>
                <a:lnTo>
                  <a:pt x="5230393" y="493560"/>
                </a:lnTo>
                <a:cubicBezTo>
                  <a:pt x="5230393" y="519125"/>
                  <a:pt x="5223547" y="544322"/>
                  <a:pt x="5210949" y="566649"/>
                </a:cubicBezTo>
                <a:cubicBezTo>
                  <a:pt x="5197995" y="588963"/>
                  <a:pt x="5179631" y="607327"/>
                  <a:pt x="5157318" y="620281"/>
                </a:cubicBezTo>
                <a:cubicBezTo>
                  <a:pt x="5134991" y="633247"/>
                  <a:pt x="5109795" y="639724"/>
                  <a:pt x="5084230" y="639724"/>
                </a:cubicBezTo>
                <a:lnTo>
                  <a:pt x="146163" y="640080"/>
                </a:lnTo>
                <a:lnTo>
                  <a:pt x="146163" y="640080"/>
                </a:lnTo>
                <a:cubicBezTo>
                  <a:pt x="120598" y="640080"/>
                  <a:pt x="95401" y="633247"/>
                  <a:pt x="73088" y="620649"/>
                </a:cubicBezTo>
                <a:cubicBezTo>
                  <a:pt x="50761" y="607682"/>
                  <a:pt x="32410" y="589318"/>
                  <a:pt x="19444" y="567004"/>
                </a:cubicBezTo>
                <a:cubicBezTo>
                  <a:pt x="6490" y="544690"/>
                  <a:pt x="0" y="519481"/>
                  <a:pt x="0" y="493928"/>
                </a:cubicBezTo>
                <a:lnTo>
                  <a:pt x="0" y="146164"/>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375FFF67-E6AA-45A5-BCF4-CFDA3C6179D2}"/>
              </a:ext>
            </a:extLst>
          </p:cNvPr>
          <p:cNvSpPr>
            <a:spLocks xmlns:a="http://schemas.openxmlformats.org/drawingml/2006/main" noGrp="1"/>
          </p:cNvSpPr>
          <p:nvPr/>
        </p:nvSpPr>
        <p:spPr>
          <a:xfrm xmlns:a="http://schemas.openxmlformats.org/drawingml/2006/main">
            <a:off x="1124269" y="4909680"/>
            <a:ext cx="4462520" cy="402844"/>
          </a:xfrm>
          <a:custGeom xmlns:a="http://schemas.openxmlformats.org/drawingml/2006/main">
            <a:pathLst>
              <a:path w="4462520" h="402844">
                <a:moveTo>
                  <a:pt x="356" y="109804"/>
                </a:moveTo>
                <a:lnTo>
                  <a:pt x="356" y="109804"/>
                </a:lnTo>
                <a:cubicBezTo>
                  <a:pt x="356" y="90361"/>
                  <a:pt x="5397" y="71641"/>
                  <a:pt x="15126" y="55080"/>
                </a:cubicBezTo>
                <a:cubicBezTo>
                  <a:pt x="24841" y="38163"/>
                  <a:pt x="38519" y="24486"/>
                  <a:pt x="55079" y="14757"/>
                </a:cubicBezTo>
                <a:cubicBezTo>
                  <a:pt x="71996" y="5042"/>
                  <a:pt x="90715" y="0"/>
                  <a:pt x="110159" y="0"/>
                </a:cubicBezTo>
                <a:lnTo>
                  <a:pt x="4352717" y="356"/>
                </a:lnTo>
                <a:lnTo>
                  <a:pt x="4352717" y="356"/>
                </a:lnTo>
                <a:cubicBezTo>
                  <a:pt x="4372161" y="356"/>
                  <a:pt x="4390880" y="5397"/>
                  <a:pt x="4407441" y="15126"/>
                </a:cubicBezTo>
                <a:cubicBezTo>
                  <a:pt x="4424357" y="24841"/>
                  <a:pt x="4438035" y="38519"/>
                  <a:pt x="4447750" y="55080"/>
                </a:cubicBezTo>
                <a:cubicBezTo>
                  <a:pt x="4457478" y="71996"/>
                  <a:pt x="4462520" y="90716"/>
                  <a:pt x="4462520" y="110160"/>
                </a:cubicBezTo>
                <a:lnTo>
                  <a:pt x="4462520" y="110160"/>
                </a:lnTo>
                <a:lnTo>
                  <a:pt x="4462520" y="293040"/>
                </a:lnTo>
                <a:lnTo>
                  <a:pt x="4462520" y="293040"/>
                </a:lnTo>
                <a:cubicBezTo>
                  <a:pt x="4462520" y="312483"/>
                  <a:pt x="4457478" y="331203"/>
                  <a:pt x="4447750" y="347764"/>
                </a:cubicBezTo>
                <a:cubicBezTo>
                  <a:pt x="4438035" y="364680"/>
                  <a:pt x="4424357" y="378358"/>
                  <a:pt x="4407796" y="388074"/>
                </a:cubicBezTo>
                <a:cubicBezTo>
                  <a:pt x="4390880" y="397802"/>
                  <a:pt x="4372161" y="402844"/>
                  <a:pt x="4352717" y="402844"/>
                </a:cubicBezTo>
                <a:lnTo>
                  <a:pt x="109803" y="402844"/>
                </a:lnTo>
                <a:lnTo>
                  <a:pt x="109803" y="402844"/>
                </a:lnTo>
                <a:cubicBezTo>
                  <a:pt x="90360" y="402844"/>
                  <a:pt x="71640" y="397802"/>
                  <a:pt x="55079" y="388074"/>
                </a:cubicBezTo>
                <a:cubicBezTo>
                  <a:pt x="38163" y="378358"/>
                  <a:pt x="24485" y="364680"/>
                  <a:pt x="14757" y="348120"/>
                </a:cubicBezTo>
                <a:cubicBezTo>
                  <a:pt x="5042" y="331203"/>
                  <a:pt x="0" y="312483"/>
                  <a:pt x="0" y="293040"/>
                </a:cubicBezTo>
                <a:lnTo>
                  <a:pt x="356" y="109804"/>
                </a:lnTo>
                <a:close/>
              </a:path>
            </a:pathLst>
          </a:custGeom>
          <a:solidFill xmlns:a="http://schemas.openxmlformats.org/drawingml/2006/main">
            <a:srgbClr val="F0F5FA"/>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298908D3-8E7E-42D2-A334-A5C177BE755E}"/>
              </a:ext>
            </a:extLst>
          </p:cNvPr>
          <p:cNvSpPr>
            <a:spLocks xmlns:a="http://schemas.openxmlformats.org/drawingml/2006/main" noGrp="1"/>
          </p:cNvSpPr>
          <p:nvPr/>
        </p:nvSpPr>
        <p:spPr>
          <a:xfrm xmlns:a="http://schemas.openxmlformats.org/drawingml/2006/main">
            <a:off x="621750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32" y="38519"/>
                  <a:pt x="87108" y="23393"/>
                </a:cubicBezTo>
                <a:cubicBezTo>
                  <a:pt x="113753" y="8280"/>
                  <a:pt x="143636" y="0"/>
                  <a:pt x="174230" y="0"/>
                </a:cubicBezTo>
                <a:lnTo>
                  <a:pt x="5056862" y="356"/>
                </a:lnTo>
                <a:lnTo>
                  <a:pt x="5056862" y="356"/>
                </a:lnTo>
                <a:cubicBezTo>
                  <a:pt x="5087468" y="356"/>
                  <a:pt x="5117351" y="8280"/>
                  <a:pt x="5143627" y="23762"/>
                </a:cubicBezTo>
                <a:cubicBezTo>
                  <a:pt x="5170259"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59" y="3491281"/>
                  <a:pt x="5143983" y="3506394"/>
                </a:cubicBezTo>
                <a:cubicBezTo>
                  <a:pt x="5117351" y="3521520"/>
                  <a:pt x="5087468" y="3529800"/>
                  <a:pt x="5056862" y="3529800"/>
                </a:cubicBezTo>
                <a:lnTo>
                  <a:pt x="173874" y="3529800"/>
                </a:lnTo>
                <a:lnTo>
                  <a:pt x="173874" y="3529800"/>
                </a:lnTo>
                <a:cubicBezTo>
                  <a:pt x="143280" y="3529800"/>
                  <a:pt x="113397" y="3521875"/>
                  <a:pt x="87108" y="3506394"/>
                </a:cubicBezTo>
                <a:cubicBezTo>
                  <a:pt x="60477" y="3491281"/>
                  <a:pt x="38519" y="3469323"/>
                  <a:pt x="23393" y="3443034"/>
                </a:cubicBezTo>
                <a:cubicBezTo>
                  <a:pt x="8280" y="3416402"/>
                  <a:pt x="0" y="3386518"/>
                  <a:pt x="0" y="3355924"/>
                </a:cubicBezTo>
                <a:lnTo>
                  <a:pt x="356" y="173876"/>
                </a:lnTo>
                <a:close/>
              </a:path>
            </a:pathLst>
          </a:custGeom>
          <a:solidFill xmlns:a="http://schemas.openxmlformats.org/drawingml/2006/main">
            <a:srgbClr val="FFFFFF"/>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953395CC-64CF-4AFB-BF73-027ECCE8F087}"/>
              </a:ext>
            </a:extLst>
          </p:cNvPr>
          <p:cNvSpPr>
            <a:spLocks xmlns:a="http://schemas.openxmlformats.org/drawingml/2006/main" noGrp="1"/>
          </p:cNvSpPr>
          <p:nvPr/>
        </p:nvSpPr>
        <p:spPr>
          <a:xfrm xmlns:a="http://schemas.openxmlformats.org/drawingml/2006/main">
            <a:off x="6217503" y="2166480"/>
            <a:ext cx="5230748" cy="3529800"/>
          </a:xfrm>
          <a:custGeom xmlns:a="http://schemas.openxmlformats.org/drawingml/2006/main">
            <a:pathLst>
              <a:path w="5230748" h="3529800">
                <a:moveTo>
                  <a:pt x="356" y="173876"/>
                </a:moveTo>
                <a:lnTo>
                  <a:pt x="356" y="173876"/>
                </a:lnTo>
                <a:cubicBezTo>
                  <a:pt x="356" y="143281"/>
                  <a:pt x="8280" y="113398"/>
                  <a:pt x="23761" y="87122"/>
                </a:cubicBezTo>
                <a:cubicBezTo>
                  <a:pt x="38874" y="60477"/>
                  <a:pt x="60832" y="38519"/>
                  <a:pt x="87108" y="23393"/>
                </a:cubicBezTo>
                <a:cubicBezTo>
                  <a:pt x="113753" y="8280"/>
                  <a:pt x="143636" y="0"/>
                  <a:pt x="174230" y="0"/>
                </a:cubicBezTo>
                <a:lnTo>
                  <a:pt x="5056862" y="356"/>
                </a:lnTo>
                <a:lnTo>
                  <a:pt x="5056862" y="356"/>
                </a:lnTo>
                <a:cubicBezTo>
                  <a:pt x="5087468" y="356"/>
                  <a:pt x="5117351" y="8280"/>
                  <a:pt x="5143627" y="23762"/>
                </a:cubicBezTo>
                <a:cubicBezTo>
                  <a:pt x="5170259" y="38875"/>
                  <a:pt x="5192230" y="60846"/>
                  <a:pt x="5207342" y="87122"/>
                </a:cubicBezTo>
                <a:cubicBezTo>
                  <a:pt x="5222468" y="113754"/>
                  <a:pt x="5230748" y="143637"/>
                  <a:pt x="5230748" y="174244"/>
                </a:cubicBezTo>
                <a:lnTo>
                  <a:pt x="5230748" y="174244"/>
                </a:lnTo>
                <a:lnTo>
                  <a:pt x="5230748" y="3355924"/>
                </a:lnTo>
                <a:lnTo>
                  <a:pt x="5230748" y="3355924"/>
                </a:lnTo>
                <a:cubicBezTo>
                  <a:pt x="5230748" y="3386518"/>
                  <a:pt x="5222824" y="3416402"/>
                  <a:pt x="5207342" y="3442678"/>
                </a:cubicBezTo>
                <a:cubicBezTo>
                  <a:pt x="5192230" y="3469323"/>
                  <a:pt x="5170259" y="3491281"/>
                  <a:pt x="5143983" y="3506394"/>
                </a:cubicBezTo>
                <a:cubicBezTo>
                  <a:pt x="5117351" y="3521520"/>
                  <a:pt x="5087468" y="3529800"/>
                  <a:pt x="5056862" y="3529800"/>
                </a:cubicBezTo>
                <a:lnTo>
                  <a:pt x="173874" y="3529800"/>
                </a:lnTo>
                <a:lnTo>
                  <a:pt x="173874" y="3529800"/>
                </a:lnTo>
                <a:cubicBezTo>
                  <a:pt x="143280" y="3529800"/>
                  <a:pt x="113397" y="3521875"/>
                  <a:pt x="87108" y="3506394"/>
                </a:cubicBezTo>
                <a:cubicBezTo>
                  <a:pt x="60477" y="3491281"/>
                  <a:pt x="38519" y="3469323"/>
                  <a:pt x="23393" y="3443034"/>
                </a:cubicBezTo>
                <a:cubicBezTo>
                  <a:pt x="8280" y="3416402"/>
                  <a:pt x="0" y="3386518"/>
                  <a:pt x="0" y="3355924"/>
                </a:cubicBezTo>
                <a:lnTo>
                  <a:pt x="356" y="173876"/>
                </a:lnTo>
                <a:close/>
              </a:path>
            </a:pathLst>
          </a:custGeom>
          <a:noFill xmlns:a="http://schemas.openxmlformats.org/drawingml/2006/main"/>
          <a:ln xmlns:a="http://schemas.openxmlformats.org/drawingml/2006/main" w="10080">
            <a:solidFill>
              <a:srgbClr val="E4EBF2"/>
            </a:solidFill>
            <a:prstDash val="solid"/>
          </a:ln>
        </p:spPr>
      </p:sp>
      <p:sp>
        <p:nvSpPr>
          <p:cNvPr id="11" name="원본 도형 11">
            <a:extLst xmlns:a="http://schemas.openxmlformats.org/drawingml/2006/main">
              <a:ext uri="{FF2B5EF4-FFF2-40B4-BE49-F238E27FC236}">
                <a16:creationId xmlns:a16="http://schemas.microsoft.com/office/drawing/2014/main" id="{53CB5514-EB7D-476B-9583-B388AD21C05B}"/>
              </a:ext>
            </a:extLst>
          </p:cNvPr>
          <p:cNvSpPr>
            <a:spLocks xmlns:a="http://schemas.openxmlformats.org/drawingml/2006/main" noGrp="1"/>
          </p:cNvSpPr>
          <p:nvPr/>
        </p:nvSpPr>
        <p:spPr>
          <a:xfrm xmlns:a="http://schemas.openxmlformats.org/drawingml/2006/main">
            <a:off x="6217859" y="2166836"/>
            <a:ext cx="5230393" cy="640080"/>
          </a:xfrm>
          <a:custGeom xmlns:a="http://schemas.openxmlformats.org/drawingml/2006/main">
            <a:pathLst>
              <a:path w="5230393" h="640080">
                <a:moveTo>
                  <a:pt x="0" y="146164"/>
                </a:moveTo>
                <a:lnTo>
                  <a:pt x="0" y="146164"/>
                </a:lnTo>
                <a:cubicBezTo>
                  <a:pt x="0" y="120599"/>
                  <a:pt x="6845" y="95402"/>
                  <a:pt x="19444" y="73088"/>
                </a:cubicBezTo>
                <a:cubicBezTo>
                  <a:pt x="32397" y="50762"/>
                  <a:pt x="50761" y="32410"/>
                  <a:pt x="73075" y="19444"/>
                </a:cubicBezTo>
                <a:cubicBezTo>
                  <a:pt x="95401" y="6490"/>
                  <a:pt x="120598" y="0"/>
                  <a:pt x="146163" y="0"/>
                </a:cubicBezTo>
                <a:lnTo>
                  <a:pt x="5083874" y="0"/>
                </a:lnTo>
                <a:lnTo>
                  <a:pt x="5083874" y="0"/>
                </a:lnTo>
                <a:cubicBezTo>
                  <a:pt x="5109426" y="0"/>
                  <a:pt x="5134636" y="6845"/>
                  <a:pt x="5156949" y="19444"/>
                </a:cubicBezTo>
                <a:cubicBezTo>
                  <a:pt x="5179263" y="32410"/>
                  <a:pt x="5197627" y="50762"/>
                  <a:pt x="5210594" y="73088"/>
                </a:cubicBezTo>
                <a:cubicBezTo>
                  <a:pt x="5223547" y="95402"/>
                  <a:pt x="5230024" y="120599"/>
                  <a:pt x="5230024" y="146164"/>
                </a:cubicBezTo>
                <a:lnTo>
                  <a:pt x="5230024" y="146164"/>
                </a:lnTo>
                <a:lnTo>
                  <a:pt x="5230393" y="493560"/>
                </a:lnTo>
                <a:lnTo>
                  <a:pt x="5230393" y="493560"/>
                </a:lnTo>
                <a:cubicBezTo>
                  <a:pt x="5230393" y="519125"/>
                  <a:pt x="5223547" y="544322"/>
                  <a:pt x="5210949" y="566649"/>
                </a:cubicBezTo>
                <a:cubicBezTo>
                  <a:pt x="5197983" y="588963"/>
                  <a:pt x="5179631" y="607327"/>
                  <a:pt x="5157305" y="620281"/>
                </a:cubicBezTo>
                <a:cubicBezTo>
                  <a:pt x="5134991" y="633247"/>
                  <a:pt x="5109795" y="639724"/>
                  <a:pt x="5084230" y="639724"/>
                </a:cubicBezTo>
                <a:lnTo>
                  <a:pt x="146163" y="640080"/>
                </a:lnTo>
                <a:lnTo>
                  <a:pt x="146163" y="640080"/>
                </a:lnTo>
                <a:cubicBezTo>
                  <a:pt x="120598" y="640080"/>
                  <a:pt x="95401" y="633247"/>
                  <a:pt x="73075" y="620649"/>
                </a:cubicBezTo>
                <a:cubicBezTo>
                  <a:pt x="50761" y="607682"/>
                  <a:pt x="32397" y="589318"/>
                  <a:pt x="19444" y="567004"/>
                </a:cubicBezTo>
                <a:cubicBezTo>
                  <a:pt x="6477" y="544690"/>
                  <a:pt x="0" y="519481"/>
                  <a:pt x="0" y="493928"/>
                </a:cubicBezTo>
                <a:lnTo>
                  <a:pt x="0" y="146164"/>
                </a:lnTo>
                <a:close/>
              </a:path>
            </a:pathLst>
          </a:custGeom>
          <a:solidFill xmlns:a="http://schemas.openxmlformats.org/drawingml/2006/main">
            <a:srgbClr val="B9F0DA"/>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57D3BFA4-302E-4140-91A3-87CC45CCB5DE}"/>
              </a:ext>
            </a:extLst>
          </p:cNvPr>
          <p:cNvSpPr>
            <a:spLocks xmlns:a="http://schemas.openxmlformats.org/drawingml/2006/main" noGrp="1"/>
          </p:cNvSpPr>
          <p:nvPr/>
        </p:nvSpPr>
        <p:spPr>
          <a:xfrm xmlns:a="http://schemas.openxmlformats.org/drawingml/2006/main">
            <a:off x="6592251" y="4909680"/>
            <a:ext cx="4462520" cy="402844"/>
          </a:xfrm>
          <a:custGeom xmlns:a="http://schemas.openxmlformats.org/drawingml/2006/main">
            <a:pathLst>
              <a:path w="4462520" h="402844">
                <a:moveTo>
                  <a:pt x="368" y="109804"/>
                </a:moveTo>
                <a:lnTo>
                  <a:pt x="368" y="109804"/>
                </a:lnTo>
                <a:cubicBezTo>
                  <a:pt x="368" y="90361"/>
                  <a:pt x="5410" y="71641"/>
                  <a:pt x="15126" y="55080"/>
                </a:cubicBezTo>
                <a:cubicBezTo>
                  <a:pt x="24841" y="38163"/>
                  <a:pt x="38519" y="24486"/>
                  <a:pt x="55079" y="14757"/>
                </a:cubicBezTo>
                <a:cubicBezTo>
                  <a:pt x="72008" y="5042"/>
                  <a:pt x="90728" y="0"/>
                  <a:pt x="110159" y="0"/>
                </a:cubicBezTo>
                <a:lnTo>
                  <a:pt x="4352717" y="356"/>
                </a:lnTo>
                <a:lnTo>
                  <a:pt x="4352717" y="356"/>
                </a:lnTo>
                <a:cubicBezTo>
                  <a:pt x="4372161" y="356"/>
                  <a:pt x="4390880" y="5397"/>
                  <a:pt x="4407441" y="15126"/>
                </a:cubicBezTo>
                <a:cubicBezTo>
                  <a:pt x="4424357" y="24841"/>
                  <a:pt x="4438035" y="38519"/>
                  <a:pt x="4447763" y="55080"/>
                </a:cubicBezTo>
                <a:cubicBezTo>
                  <a:pt x="4457478" y="71996"/>
                  <a:pt x="4462520" y="90716"/>
                  <a:pt x="4462520" y="110160"/>
                </a:cubicBezTo>
                <a:lnTo>
                  <a:pt x="4462520" y="110160"/>
                </a:lnTo>
                <a:lnTo>
                  <a:pt x="4462520" y="293040"/>
                </a:lnTo>
                <a:lnTo>
                  <a:pt x="4462520" y="293040"/>
                </a:lnTo>
                <a:cubicBezTo>
                  <a:pt x="4462520" y="312483"/>
                  <a:pt x="4457478" y="331203"/>
                  <a:pt x="4447763" y="347764"/>
                </a:cubicBezTo>
                <a:cubicBezTo>
                  <a:pt x="4438035" y="364680"/>
                  <a:pt x="4424357" y="378358"/>
                  <a:pt x="4407796" y="388074"/>
                </a:cubicBezTo>
                <a:cubicBezTo>
                  <a:pt x="4390880" y="397802"/>
                  <a:pt x="4372161" y="402844"/>
                  <a:pt x="4352717" y="402844"/>
                </a:cubicBezTo>
                <a:lnTo>
                  <a:pt x="109803" y="402844"/>
                </a:lnTo>
                <a:lnTo>
                  <a:pt x="109803" y="402844"/>
                </a:lnTo>
                <a:cubicBezTo>
                  <a:pt x="90360" y="402844"/>
                  <a:pt x="71640" y="397802"/>
                  <a:pt x="55079" y="388074"/>
                </a:cubicBezTo>
                <a:cubicBezTo>
                  <a:pt x="38163" y="378358"/>
                  <a:pt x="24485" y="364680"/>
                  <a:pt x="14770" y="348120"/>
                </a:cubicBezTo>
                <a:cubicBezTo>
                  <a:pt x="5042" y="331203"/>
                  <a:pt x="0" y="312483"/>
                  <a:pt x="0" y="293040"/>
                </a:cubicBezTo>
                <a:lnTo>
                  <a:pt x="368" y="109804"/>
                </a:lnTo>
                <a:close/>
              </a:path>
            </a:pathLst>
          </a:custGeom>
          <a:solidFill xmlns:a="http://schemas.openxmlformats.org/drawingml/2006/main">
            <a:srgbClr val="EAFBF2"/>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63590057-9BF6-4B10-8E0F-2738737B09B1}"/>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4" name="편집 문구 1">
            <a:extLst xmlns:a="http://schemas.openxmlformats.org/drawingml/2006/main">
              <a:ext uri="{FF2B5EF4-FFF2-40B4-BE49-F238E27FC236}">
                <a16:creationId xmlns:a16="http://schemas.microsoft.com/office/drawing/2014/main" id="{1D2264A9-CF68-4513-A743-FB548675F3ED}"/>
              </a:ext>
            </a:extLst>
          </p:cNvPr>
          <p:cNvSpPr>
            <a:spLocks xmlns:a="http://schemas.openxmlformats.org/drawingml/2006/main" noGrp="1"/>
          </p:cNvSpPr>
          <p:nvPr/>
        </p:nvSpPr>
        <p:spPr>
          <a:xfrm xmlns:a="http://schemas.openxmlformats.org/drawingml/2006/main">
            <a:off x="584994" y="418556"/>
            <a:ext cx="60206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비교하기</a:t>
            </a:r>
          </a:p>
        </p:txBody>
      </p:sp>
      <p:sp>
        <p:nvSpPr>
          <p:cNvPr id="15" name="편집 문구 2">
            <a:extLst xmlns:a="http://schemas.openxmlformats.org/drawingml/2006/main">
              <a:ext uri="{FF2B5EF4-FFF2-40B4-BE49-F238E27FC236}">
                <a16:creationId xmlns:a16="http://schemas.microsoft.com/office/drawing/2014/main" id="{B49F78E3-87EC-4291-96E0-14080919FDD3}"/>
              </a:ext>
            </a:extLst>
          </p:cNvPr>
          <p:cNvSpPr>
            <a:spLocks xmlns:a="http://schemas.openxmlformats.org/drawingml/2006/main" noGrp="1"/>
          </p:cNvSpPr>
          <p:nvPr/>
        </p:nvSpPr>
        <p:spPr>
          <a:xfrm xmlns:a="http://schemas.openxmlformats.org/drawingml/2006/main">
            <a:off x="548635" y="894918"/>
            <a:ext cx="786085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검색은 자료를 찾고 , AI 대화는 초안을 만듭니다</a:t>
            </a:r>
          </a:p>
        </p:txBody>
      </p:sp>
      <p:sp>
        <p:nvSpPr>
          <p:cNvPr id="16" name="편집 문구 3">
            <a:extLst xmlns:a="http://schemas.openxmlformats.org/drawingml/2006/main">
              <a:ext uri="{FF2B5EF4-FFF2-40B4-BE49-F238E27FC236}">
                <a16:creationId xmlns:a16="http://schemas.microsoft.com/office/drawing/2014/main" id="{D8CB1441-7E37-4CFC-A773-796CE3755E99}"/>
              </a:ext>
            </a:extLst>
          </p:cNvPr>
          <p:cNvSpPr>
            <a:spLocks xmlns:a="http://schemas.openxmlformats.org/drawingml/2006/main" noGrp="1"/>
          </p:cNvSpPr>
          <p:nvPr/>
        </p:nvSpPr>
        <p:spPr>
          <a:xfrm xmlns:a="http://schemas.openxmlformats.org/drawingml/2006/main">
            <a:off x="566630" y="1643169"/>
            <a:ext cx="305684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작업 목적에 따라 둘 다 활용하세요 .</a:t>
            </a:r>
          </a:p>
        </p:txBody>
      </p:sp>
      <p:sp>
        <p:nvSpPr>
          <p:cNvPr id="17" name="편집 문구 4">
            <a:extLst xmlns:a="http://schemas.openxmlformats.org/drawingml/2006/main">
              <a:ext uri="{FF2B5EF4-FFF2-40B4-BE49-F238E27FC236}">
                <a16:creationId xmlns:a16="http://schemas.microsoft.com/office/drawing/2014/main" id="{CDB234A7-A259-43E7-BF67-E6E626F64C22}"/>
              </a:ext>
            </a:extLst>
          </p:cNvPr>
          <p:cNvSpPr>
            <a:spLocks xmlns:a="http://schemas.openxmlformats.org/drawingml/2006/main" noGrp="1"/>
          </p:cNvSpPr>
          <p:nvPr/>
        </p:nvSpPr>
        <p:spPr>
          <a:xfrm xmlns:a="http://schemas.openxmlformats.org/drawingml/2006/main">
            <a:off x="1078905" y="2275370"/>
            <a:ext cx="398931"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0">
                <a:solidFill>
                  <a:srgbClr val="152A43"/>
                </a:solidFill>
                <a:latin typeface="Noto Color Emoji"/>
                <a:ea typeface="Noto Color Emoji"/>
                <a:cs typeface="Noto Color Emoji"/>
              </a:defRPr>
            </a:defPPr>
            <a:lvl1pPr algn="l">
              <a:buNone/>
              <a:defRPr sz="1800" b="0">
                <a:solidFill>
                  <a:srgbClr val="152A43"/>
                </a:solidFill>
                <a:latin typeface="Noto Color Emoji"/>
                <a:ea typeface="Noto Color Emoji"/>
                <a:cs typeface="Noto Color Emoji"/>
              </a:defRPr>
            </a:lvl1pPr>
            <a:lvl2pPr algn="l">
              <a:buNone/>
              <a:defRPr sz="1800" b="0">
                <a:solidFill>
                  <a:srgbClr val="152A43"/>
                </a:solidFill>
                <a:latin typeface="Noto Color Emoji"/>
                <a:ea typeface="Noto Color Emoji"/>
                <a:cs typeface="Noto Color Emoji"/>
              </a:defRPr>
            </a:lvl2pPr>
            <a:lvl3pPr algn="l">
              <a:buNone/>
              <a:defRPr sz="1800" b="0">
                <a:solidFill>
                  <a:srgbClr val="152A43"/>
                </a:solidFill>
                <a:latin typeface="Noto Color Emoji"/>
                <a:ea typeface="Noto Color Emoji"/>
                <a:cs typeface="Noto Color Emoji"/>
              </a:defRPr>
            </a:lvl3pPr>
            <a:lvl4pPr algn="l">
              <a:buNone/>
              <a:defRPr sz="1800" b="0">
                <a:solidFill>
                  <a:srgbClr val="152A43"/>
                </a:solidFill>
                <a:latin typeface="Noto Color Emoji"/>
                <a:ea typeface="Noto Color Emoji"/>
                <a:cs typeface="Noto Color Emoji"/>
              </a:defRPr>
            </a:lvl4pPr>
            <a:lvl5pPr algn="l">
              <a:buNone/>
              <a:defRPr sz="1800" b="0">
                <a:solidFill>
                  <a:srgbClr val="152A43"/>
                </a:solidFill>
                <a:latin typeface="Noto Color Emoji"/>
                <a:ea typeface="Noto Color Emoji"/>
                <a:cs typeface="Noto Color Emoji"/>
              </a:defRPr>
            </a:lvl5pPr>
            <a:lvl6pPr algn="l">
              <a:buNone/>
              <a:defRPr sz="1800" b="0">
                <a:solidFill>
                  <a:srgbClr val="152A43"/>
                </a:solidFill>
                <a:latin typeface="Noto Color Emoji"/>
                <a:ea typeface="Noto Color Emoji"/>
                <a:cs typeface="Noto Color Emoji"/>
              </a:defRPr>
            </a:lvl6pPr>
            <a:lvl7pPr algn="l">
              <a:buNone/>
              <a:defRPr sz="1800" b="0">
                <a:solidFill>
                  <a:srgbClr val="152A43"/>
                </a:solidFill>
                <a:latin typeface="Noto Color Emoji"/>
                <a:ea typeface="Noto Color Emoji"/>
                <a:cs typeface="Noto Color Emoji"/>
              </a:defRPr>
            </a:lvl7pPr>
            <a:lvl8pPr algn="l">
              <a:buNone/>
              <a:defRPr sz="1800" b="0">
                <a:solidFill>
                  <a:srgbClr val="152A43"/>
                </a:solidFill>
                <a:latin typeface="Noto Color Emoji"/>
                <a:ea typeface="Noto Color Emoji"/>
                <a:cs typeface="Noto Color Emoji"/>
              </a:defRPr>
            </a:lvl8pPr>
            <a:lvl9pPr algn="l">
              <a:buNone/>
              <a:defRPr sz="1800" b="0">
                <a:solidFill>
                  <a:srgbClr val="152A43"/>
                </a:solidFill>
                <a:latin typeface="Noto Color Emoji"/>
                <a:ea typeface="Noto Color Emoji"/>
                <a:cs typeface="Noto Color Emoji"/>
              </a:defRPr>
            </a:lvl9pPr>
          </a:lstStyle>
          <a:p xmlns:a="http://schemas.openxmlformats.org/drawingml/2006/main">
            <a:pPr algn="l">
              <a:lnSpc>
                <a:spcPct val="100000"/>
              </a:lnSpc>
              <a:buNone/>
              <a:defRPr sz="1800" b="0">
                <a:solidFill>
                  <a:srgbClr val="152A43"/>
                </a:solidFill>
                <a:latin typeface="Noto Color Emoji"/>
                <a:ea typeface="Noto Color Emoji"/>
                <a:cs typeface="Noto Color Emoji"/>
              </a:defRPr>
            </a:pPr>
            <a:r>
              <a:rPr sz="1800" b="0">
                <a:solidFill>
                  <a:srgbClr val="152A43"/>
                </a:solidFill>
                <a:latin typeface="Noto Color Emoji"/>
                <a:ea typeface="Noto Color Emoji"/>
                <a:cs typeface="Noto Color Emoji"/>
              </a:rPr>
              <a:t>🔎</a:t>
            </a:r>
          </a:p>
        </p:txBody>
      </p:sp>
      <p:sp>
        <p:nvSpPr>
          <p:cNvPr id="18" name="편집 문구 5">
            <a:extLst xmlns:a="http://schemas.openxmlformats.org/drawingml/2006/main">
              <a:ext uri="{FF2B5EF4-FFF2-40B4-BE49-F238E27FC236}">
                <a16:creationId xmlns:a16="http://schemas.microsoft.com/office/drawing/2014/main" id="{91298A19-914F-4107-AA21-A9728F397615}"/>
              </a:ext>
            </a:extLst>
          </p:cNvPr>
          <p:cNvSpPr>
            <a:spLocks xmlns:a="http://schemas.openxmlformats.org/drawingml/2006/main" noGrp="1"/>
          </p:cNvSpPr>
          <p:nvPr/>
        </p:nvSpPr>
        <p:spPr>
          <a:xfrm xmlns:a="http://schemas.openxmlformats.org/drawingml/2006/main">
            <a:off x="1363662" y="2285429"/>
            <a:ext cx="226654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  검색이 특히 유용할 때</a:t>
            </a:r>
          </a:p>
        </p:txBody>
      </p:sp>
      <p:sp>
        <p:nvSpPr>
          <p:cNvPr id="19" name="편집 문구 6">
            <a:extLst xmlns:a="http://schemas.openxmlformats.org/drawingml/2006/main">
              <a:ext uri="{FF2B5EF4-FFF2-40B4-BE49-F238E27FC236}">
                <a16:creationId xmlns:a16="http://schemas.microsoft.com/office/drawing/2014/main" id="{8A276BA6-057E-4302-8D07-95199C90AE44}"/>
              </a:ext>
            </a:extLst>
          </p:cNvPr>
          <p:cNvSpPr>
            <a:spLocks xmlns:a="http://schemas.openxmlformats.org/drawingml/2006/main" noGrp="1"/>
          </p:cNvSpPr>
          <p:nvPr/>
        </p:nvSpPr>
        <p:spPr>
          <a:xfrm xmlns:a="http://schemas.openxmlformats.org/drawingml/2006/main">
            <a:off x="6537896" y="2292045"/>
            <a:ext cx="30563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DejaVu Sans"/>
                <a:ea typeface="DejaVu Sans"/>
                <a:cs typeface="DejaVu Sans"/>
              </a:defRPr>
            </a:defPPr>
            <a:lvl1pPr algn="l">
              <a:buNone/>
              <a:defRPr sz="1800" b="1">
                <a:solidFill>
                  <a:srgbClr val="152A43"/>
                </a:solidFill>
                <a:latin typeface="DejaVu Sans"/>
                <a:ea typeface="DejaVu Sans"/>
                <a:cs typeface="DejaVu Sans"/>
              </a:defRPr>
            </a:lvl1pPr>
            <a:lvl2pPr algn="l">
              <a:buNone/>
              <a:defRPr sz="1800" b="1">
                <a:solidFill>
                  <a:srgbClr val="152A43"/>
                </a:solidFill>
                <a:latin typeface="DejaVu Sans"/>
                <a:ea typeface="DejaVu Sans"/>
                <a:cs typeface="DejaVu Sans"/>
              </a:defRPr>
            </a:lvl2pPr>
            <a:lvl3pPr algn="l">
              <a:buNone/>
              <a:defRPr sz="1800" b="1">
                <a:solidFill>
                  <a:srgbClr val="152A43"/>
                </a:solidFill>
                <a:latin typeface="DejaVu Sans"/>
                <a:ea typeface="DejaVu Sans"/>
                <a:cs typeface="DejaVu Sans"/>
              </a:defRPr>
            </a:lvl3pPr>
            <a:lvl4pPr algn="l">
              <a:buNone/>
              <a:defRPr sz="1800" b="1">
                <a:solidFill>
                  <a:srgbClr val="152A43"/>
                </a:solidFill>
                <a:latin typeface="DejaVu Sans"/>
                <a:ea typeface="DejaVu Sans"/>
                <a:cs typeface="DejaVu Sans"/>
              </a:defRPr>
            </a:lvl4pPr>
            <a:lvl5pPr algn="l">
              <a:buNone/>
              <a:defRPr sz="1800" b="1">
                <a:solidFill>
                  <a:srgbClr val="152A43"/>
                </a:solidFill>
                <a:latin typeface="DejaVu Sans"/>
                <a:ea typeface="DejaVu Sans"/>
                <a:cs typeface="DejaVu Sans"/>
              </a:defRPr>
            </a:lvl5pPr>
            <a:lvl6pPr algn="l">
              <a:buNone/>
              <a:defRPr sz="1800" b="1">
                <a:solidFill>
                  <a:srgbClr val="152A43"/>
                </a:solidFill>
                <a:latin typeface="DejaVu Sans"/>
                <a:ea typeface="DejaVu Sans"/>
                <a:cs typeface="DejaVu Sans"/>
              </a:defRPr>
            </a:lvl6pPr>
            <a:lvl7pPr algn="l">
              <a:buNone/>
              <a:defRPr sz="1800" b="1">
                <a:solidFill>
                  <a:srgbClr val="152A43"/>
                </a:solidFill>
                <a:latin typeface="DejaVu Sans"/>
                <a:ea typeface="DejaVu Sans"/>
                <a:cs typeface="DejaVu Sans"/>
              </a:defRPr>
            </a:lvl7pPr>
            <a:lvl8pPr algn="l">
              <a:buNone/>
              <a:defRPr sz="1800" b="1">
                <a:solidFill>
                  <a:srgbClr val="152A43"/>
                </a:solidFill>
                <a:latin typeface="DejaVu Sans"/>
                <a:ea typeface="DejaVu Sans"/>
                <a:cs typeface="DejaVu Sans"/>
              </a:defRPr>
            </a:lvl8pPr>
            <a:lvl9pPr algn="l">
              <a:buNone/>
              <a:defRPr sz="1800" b="1">
                <a:solidFill>
                  <a:srgbClr val="152A43"/>
                </a:solidFill>
                <a:latin typeface="DejaVu Sans"/>
                <a:ea typeface="DejaVu Sans"/>
                <a:cs typeface="DejaVu Sans"/>
              </a:defRPr>
            </a:lvl9pPr>
          </a:lstStyle>
          <a:p xmlns:a="http://schemas.openxmlformats.org/drawingml/2006/main">
            <a:pPr algn="l">
              <a:lnSpc>
                <a:spcPct val="100000"/>
              </a:lnSpc>
              <a:buNone/>
              <a:defRPr sz="1800" b="1">
                <a:solidFill>
                  <a:srgbClr val="152A43"/>
                </a:solidFill>
                <a:latin typeface="DejaVu Sans"/>
                <a:ea typeface="DejaVu Sans"/>
                <a:cs typeface="DejaVu Sans"/>
              </a:defRPr>
            </a:pPr>
            <a:r>
              <a:rPr sz="1800" b="1">
                <a:solidFill>
                  <a:srgbClr val="152A43"/>
                </a:solidFill>
                <a:latin typeface="DejaVu Sans"/>
                <a:ea typeface="DejaVu Sans"/>
                <a:cs typeface="DejaVu Sans"/>
              </a:rPr>
              <a:t>✦</a:t>
            </a:r>
          </a:p>
        </p:txBody>
      </p:sp>
      <p:sp>
        <p:nvSpPr>
          <p:cNvPr id="20" name="편집 문구 7">
            <a:extLst xmlns:a="http://schemas.openxmlformats.org/drawingml/2006/main">
              <a:ext uri="{FF2B5EF4-FFF2-40B4-BE49-F238E27FC236}">
                <a16:creationId xmlns:a16="http://schemas.microsoft.com/office/drawing/2014/main" id="{41FAD968-5D65-4F3D-AB2C-D6E528DA5EC9}"/>
              </a:ext>
            </a:extLst>
          </p:cNvPr>
          <p:cNvSpPr>
            <a:spLocks xmlns:a="http://schemas.openxmlformats.org/drawingml/2006/main" noGrp="1"/>
          </p:cNvSpPr>
          <p:nvPr/>
        </p:nvSpPr>
        <p:spPr>
          <a:xfrm xmlns:a="http://schemas.openxmlformats.org/drawingml/2006/main">
            <a:off x="6729778" y="2304161"/>
            <a:ext cx="259511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  AI 대화가 특히 유용할 때</a:t>
            </a:r>
          </a:p>
        </p:txBody>
      </p:sp>
      <p:sp>
        <p:nvSpPr>
          <p:cNvPr id="21" name="편집 문구 8">
            <a:extLst xmlns:a="http://schemas.openxmlformats.org/drawingml/2006/main">
              <a:ext uri="{FF2B5EF4-FFF2-40B4-BE49-F238E27FC236}">
                <a16:creationId xmlns:a16="http://schemas.microsoft.com/office/drawing/2014/main" id="{9C61AA6C-F41F-4BAE-995F-8BC8EF1224FF}"/>
              </a:ext>
            </a:extLst>
          </p:cNvPr>
          <p:cNvSpPr>
            <a:spLocks xmlns:a="http://schemas.openxmlformats.org/drawingml/2006/main" noGrp="1"/>
          </p:cNvSpPr>
          <p:nvPr/>
        </p:nvSpPr>
        <p:spPr>
          <a:xfrm xmlns:a="http://schemas.openxmlformats.org/drawingml/2006/main">
            <a:off x="1124625" y="3237858"/>
            <a:ext cx="3266848"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Noto Sans CJK KR"/>
                <a:ea typeface="Noto Sans CJK KR"/>
                <a:cs typeface="Noto Sans CJK KR"/>
              </a:defRPr>
            </a:defPPr>
            <a:lvl1pPr algn="l">
              <a:buNone/>
              <a:defRPr sz="1899" b="1">
                <a:solidFill>
                  <a:srgbClr val="3277C8"/>
                </a:solidFill>
                <a:latin typeface="Noto Sans CJK KR"/>
                <a:ea typeface="Noto Sans CJK KR"/>
                <a:cs typeface="Noto Sans CJK KR"/>
              </a:defRPr>
            </a:lvl1pPr>
            <a:lvl2pPr algn="l">
              <a:buNone/>
              <a:defRPr sz="1899" b="1">
                <a:solidFill>
                  <a:srgbClr val="3277C8"/>
                </a:solidFill>
                <a:latin typeface="Noto Sans CJK KR"/>
                <a:ea typeface="Noto Sans CJK KR"/>
                <a:cs typeface="Noto Sans CJK KR"/>
              </a:defRPr>
            </a:lvl2pPr>
            <a:lvl3pPr algn="l">
              <a:buNone/>
              <a:defRPr sz="1899" b="1">
                <a:solidFill>
                  <a:srgbClr val="3277C8"/>
                </a:solidFill>
                <a:latin typeface="Noto Sans CJK KR"/>
                <a:ea typeface="Noto Sans CJK KR"/>
                <a:cs typeface="Noto Sans CJK KR"/>
              </a:defRPr>
            </a:lvl3pPr>
            <a:lvl4pPr algn="l">
              <a:buNone/>
              <a:defRPr sz="1899" b="1">
                <a:solidFill>
                  <a:srgbClr val="3277C8"/>
                </a:solidFill>
                <a:latin typeface="Noto Sans CJK KR"/>
                <a:ea typeface="Noto Sans CJK KR"/>
                <a:cs typeface="Noto Sans CJK KR"/>
              </a:defRPr>
            </a:lvl4pPr>
            <a:lvl5pPr algn="l">
              <a:buNone/>
              <a:defRPr sz="1899" b="1">
                <a:solidFill>
                  <a:srgbClr val="3277C8"/>
                </a:solidFill>
                <a:latin typeface="Noto Sans CJK KR"/>
                <a:ea typeface="Noto Sans CJK KR"/>
                <a:cs typeface="Noto Sans CJK KR"/>
              </a:defRPr>
            </a:lvl5pPr>
            <a:lvl6pPr algn="l">
              <a:buNone/>
              <a:defRPr sz="1899" b="1">
                <a:solidFill>
                  <a:srgbClr val="3277C8"/>
                </a:solidFill>
                <a:latin typeface="Noto Sans CJK KR"/>
                <a:ea typeface="Noto Sans CJK KR"/>
                <a:cs typeface="Noto Sans CJK KR"/>
              </a:defRPr>
            </a:lvl6pPr>
            <a:lvl7pPr algn="l">
              <a:buNone/>
              <a:defRPr sz="1899" b="1">
                <a:solidFill>
                  <a:srgbClr val="3277C8"/>
                </a:solidFill>
                <a:latin typeface="Noto Sans CJK KR"/>
                <a:ea typeface="Noto Sans CJK KR"/>
                <a:cs typeface="Noto Sans CJK KR"/>
              </a:defRPr>
            </a:lvl7pPr>
            <a:lvl8pPr algn="l">
              <a:buNone/>
              <a:defRPr sz="1899" b="1">
                <a:solidFill>
                  <a:srgbClr val="3277C8"/>
                </a:solidFill>
                <a:latin typeface="Noto Sans CJK KR"/>
                <a:ea typeface="Noto Sans CJK KR"/>
                <a:cs typeface="Noto Sans CJK KR"/>
              </a:defRPr>
            </a:lvl8pPr>
            <a:lvl9pPr algn="l">
              <a:buNone/>
              <a:defRPr sz="189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899" b="1">
                <a:solidFill>
                  <a:srgbClr val="3277C8"/>
                </a:solidFill>
                <a:latin typeface="Noto Sans CJK KR"/>
                <a:ea typeface="Noto Sans CJK KR"/>
                <a:cs typeface="Noto Sans CJK KR"/>
              </a:defRPr>
            </a:pPr>
            <a:r>
              <a:rPr sz="1899" b="1">
                <a:solidFill>
                  <a:srgbClr val="3277C8"/>
                </a:solidFill>
                <a:latin typeface="Noto Sans CJK KR"/>
                <a:ea typeface="Noto Sans CJK KR"/>
                <a:cs typeface="Noto Sans CJK KR"/>
              </a:rPr>
              <a:t>“우리 교육청의 최신 지침은 ?”</a:t>
            </a:r>
          </a:p>
        </p:txBody>
      </p:sp>
      <p:sp>
        <p:nvSpPr>
          <p:cNvPr id="22" name="편집 문구 9">
            <a:extLst xmlns:a="http://schemas.openxmlformats.org/drawingml/2006/main">
              <a:ext uri="{FF2B5EF4-FFF2-40B4-BE49-F238E27FC236}">
                <a16:creationId xmlns:a16="http://schemas.microsoft.com/office/drawing/2014/main" id="{9511CA5D-DF39-4B40-B7B8-E94582EACAF6}"/>
              </a:ext>
            </a:extLst>
          </p:cNvPr>
          <p:cNvSpPr>
            <a:spLocks xmlns:a="http://schemas.openxmlformats.org/drawingml/2006/main" noGrp="1"/>
          </p:cNvSpPr>
          <p:nvPr/>
        </p:nvSpPr>
        <p:spPr>
          <a:xfrm xmlns:a="http://schemas.openxmlformats.org/drawingml/2006/main">
            <a:off x="6601979" y="3242544"/>
            <a:ext cx="302683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“학생 안내문 초안을 써 줘 .”</a:t>
            </a:r>
          </a:p>
        </p:txBody>
      </p:sp>
      <p:sp>
        <p:nvSpPr>
          <p:cNvPr id="23" name="편집 문구 10">
            <a:extLst xmlns:a="http://schemas.openxmlformats.org/drawingml/2006/main">
              <a:ext uri="{FF2B5EF4-FFF2-40B4-BE49-F238E27FC236}">
                <a16:creationId xmlns:a16="http://schemas.microsoft.com/office/drawing/2014/main" id="{E3FE7F8F-6D73-4215-BF8C-BD02CC15BF84}"/>
              </a:ext>
            </a:extLst>
          </p:cNvPr>
          <p:cNvSpPr>
            <a:spLocks xmlns:a="http://schemas.openxmlformats.org/drawingml/2006/main" noGrp="1"/>
          </p:cNvSpPr>
          <p:nvPr/>
        </p:nvSpPr>
        <p:spPr>
          <a:xfrm xmlns:a="http://schemas.openxmlformats.org/drawingml/2006/main">
            <a:off x="1124269" y="4066329"/>
            <a:ext cx="315289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 공식 홈페이지와 원문을 찾아 확인</a:t>
            </a:r>
          </a:p>
        </p:txBody>
      </p:sp>
      <p:sp>
        <p:nvSpPr>
          <p:cNvPr id="24" name="편집 문구 11">
            <a:extLst xmlns:a="http://schemas.openxmlformats.org/drawingml/2006/main">
              <a:ext uri="{FF2B5EF4-FFF2-40B4-BE49-F238E27FC236}">
                <a16:creationId xmlns:a16="http://schemas.microsoft.com/office/drawing/2014/main" id="{417D53F0-A25F-4020-9379-A54CC1724308}"/>
              </a:ext>
            </a:extLst>
          </p:cNvPr>
          <p:cNvSpPr>
            <a:spLocks xmlns:a="http://schemas.openxmlformats.org/drawingml/2006/main" noGrp="1"/>
          </p:cNvSpPr>
          <p:nvPr/>
        </p:nvSpPr>
        <p:spPr>
          <a:xfrm xmlns:a="http://schemas.openxmlformats.org/drawingml/2006/main">
            <a:off x="6601611" y="4066329"/>
            <a:ext cx="3011783"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 문장을 만든 뒤 교사가 직접 검토</a:t>
            </a:r>
          </a:p>
        </p:txBody>
      </p:sp>
      <p:sp>
        <p:nvSpPr>
          <p:cNvPr id="25" name="편집 문구 12">
            <a:extLst xmlns:a="http://schemas.openxmlformats.org/drawingml/2006/main">
              <a:ext uri="{FF2B5EF4-FFF2-40B4-BE49-F238E27FC236}">
                <a16:creationId xmlns:a16="http://schemas.microsoft.com/office/drawing/2014/main" id="{1D98097B-C502-45C8-AD90-CFF58B5E68B5}"/>
              </a:ext>
            </a:extLst>
          </p:cNvPr>
          <p:cNvSpPr>
            <a:spLocks xmlns:a="http://schemas.openxmlformats.org/drawingml/2006/main" noGrp="1"/>
          </p:cNvSpPr>
          <p:nvPr/>
        </p:nvSpPr>
        <p:spPr>
          <a:xfrm xmlns:a="http://schemas.openxmlformats.org/drawingml/2006/main">
            <a:off x="2417015" y="4971637"/>
            <a:ext cx="200933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152A43"/>
                </a:solidFill>
                <a:latin typeface="Noto Sans CJK KR"/>
                <a:ea typeface="Noto Sans CJK KR"/>
                <a:cs typeface="Noto Sans CJK KR"/>
              </a:defRPr>
            </a:defPPr>
            <a:lvl1pPr algn="l">
              <a:buNone/>
              <a:defRPr sz="1400" b="1">
                <a:solidFill>
                  <a:srgbClr val="152A43"/>
                </a:solidFill>
                <a:latin typeface="Noto Sans CJK KR"/>
                <a:ea typeface="Noto Sans CJK KR"/>
                <a:cs typeface="Noto Sans CJK KR"/>
              </a:defRPr>
            </a:lvl1pPr>
            <a:lvl2pPr algn="l">
              <a:buNone/>
              <a:defRPr sz="1400" b="1">
                <a:solidFill>
                  <a:srgbClr val="152A43"/>
                </a:solidFill>
                <a:latin typeface="Noto Sans CJK KR"/>
                <a:ea typeface="Noto Sans CJK KR"/>
                <a:cs typeface="Noto Sans CJK KR"/>
              </a:defRPr>
            </a:lvl2pPr>
            <a:lvl3pPr algn="l">
              <a:buNone/>
              <a:defRPr sz="1400" b="1">
                <a:solidFill>
                  <a:srgbClr val="152A43"/>
                </a:solidFill>
                <a:latin typeface="Noto Sans CJK KR"/>
                <a:ea typeface="Noto Sans CJK KR"/>
                <a:cs typeface="Noto Sans CJK KR"/>
              </a:defRPr>
            </a:lvl3pPr>
            <a:lvl4pPr algn="l">
              <a:buNone/>
              <a:defRPr sz="1400" b="1">
                <a:solidFill>
                  <a:srgbClr val="152A43"/>
                </a:solidFill>
                <a:latin typeface="Noto Sans CJK KR"/>
                <a:ea typeface="Noto Sans CJK KR"/>
                <a:cs typeface="Noto Sans CJK KR"/>
              </a:defRPr>
            </a:lvl4pPr>
            <a:lvl5pPr algn="l">
              <a:buNone/>
              <a:defRPr sz="1400" b="1">
                <a:solidFill>
                  <a:srgbClr val="152A43"/>
                </a:solidFill>
                <a:latin typeface="Noto Sans CJK KR"/>
                <a:ea typeface="Noto Sans CJK KR"/>
                <a:cs typeface="Noto Sans CJK KR"/>
              </a:defRPr>
            </a:lvl5pPr>
            <a:lvl6pPr algn="l">
              <a:buNone/>
              <a:defRPr sz="1400" b="1">
                <a:solidFill>
                  <a:srgbClr val="152A43"/>
                </a:solidFill>
                <a:latin typeface="Noto Sans CJK KR"/>
                <a:ea typeface="Noto Sans CJK KR"/>
                <a:cs typeface="Noto Sans CJK KR"/>
              </a:defRPr>
            </a:lvl6pPr>
            <a:lvl7pPr algn="l">
              <a:buNone/>
              <a:defRPr sz="1400" b="1">
                <a:solidFill>
                  <a:srgbClr val="152A43"/>
                </a:solidFill>
                <a:latin typeface="Noto Sans CJK KR"/>
                <a:ea typeface="Noto Sans CJK KR"/>
                <a:cs typeface="Noto Sans CJK KR"/>
              </a:defRPr>
            </a:lvl7pPr>
            <a:lvl8pPr algn="l">
              <a:buNone/>
              <a:defRPr sz="1400" b="1">
                <a:solidFill>
                  <a:srgbClr val="152A43"/>
                </a:solidFill>
                <a:latin typeface="Noto Sans CJK KR"/>
                <a:ea typeface="Noto Sans CJK KR"/>
                <a:cs typeface="Noto Sans CJK KR"/>
              </a:defRPr>
            </a:lvl8pPr>
            <a:lvl9pPr algn="l">
              <a:buNone/>
              <a:defRPr sz="14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400" b="1">
                <a:solidFill>
                  <a:srgbClr val="152A43"/>
                </a:solidFill>
                <a:latin typeface="Noto Sans CJK KR"/>
                <a:ea typeface="Noto Sans CJK KR"/>
                <a:cs typeface="Noto Sans CJK KR"/>
              </a:defRPr>
            </a:pPr>
            <a:r>
              <a:rPr sz="1400" b="1">
                <a:solidFill>
                  <a:srgbClr val="152A43"/>
                </a:solidFill>
                <a:latin typeface="Noto Sans CJK KR"/>
                <a:ea typeface="Noto Sans CJK KR"/>
                <a:cs typeface="Noto Sans CJK KR"/>
              </a:rPr>
              <a:t>근거 · 날짜 · 출처 확인</a:t>
            </a:r>
          </a:p>
        </p:txBody>
      </p:sp>
      <p:sp>
        <p:nvSpPr>
          <p:cNvPr id="26" name="편집 문구 13">
            <a:extLst xmlns:a="http://schemas.openxmlformats.org/drawingml/2006/main">
              <a:ext uri="{FF2B5EF4-FFF2-40B4-BE49-F238E27FC236}">
                <a16:creationId xmlns:a16="http://schemas.microsoft.com/office/drawing/2014/main" id="{E0B4F353-9945-468C-8EAC-E9E9E981D55C}"/>
              </a:ext>
            </a:extLst>
          </p:cNvPr>
          <p:cNvSpPr>
            <a:spLocks xmlns:a="http://schemas.openxmlformats.org/drawingml/2006/main" noGrp="1"/>
          </p:cNvSpPr>
          <p:nvPr/>
        </p:nvSpPr>
        <p:spPr>
          <a:xfrm xmlns:a="http://schemas.openxmlformats.org/drawingml/2006/main">
            <a:off x="7620408" y="4971637"/>
            <a:ext cx="2500683"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152A43"/>
                </a:solidFill>
                <a:latin typeface="Noto Sans CJK KR"/>
                <a:ea typeface="Noto Sans CJK KR"/>
                <a:cs typeface="Noto Sans CJK KR"/>
              </a:defRPr>
            </a:defPPr>
            <a:lvl1pPr algn="l">
              <a:buNone/>
              <a:defRPr sz="1400" b="1">
                <a:solidFill>
                  <a:srgbClr val="152A43"/>
                </a:solidFill>
                <a:latin typeface="Noto Sans CJK KR"/>
                <a:ea typeface="Noto Sans CJK KR"/>
                <a:cs typeface="Noto Sans CJK KR"/>
              </a:defRPr>
            </a:lvl1pPr>
            <a:lvl2pPr algn="l">
              <a:buNone/>
              <a:defRPr sz="1400" b="1">
                <a:solidFill>
                  <a:srgbClr val="152A43"/>
                </a:solidFill>
                <a:latin typeface="Noto Sans CJK KR"/>
                <a:ea typeface="Noto Sans CJK KR"/>
                <a:cs typeface="Noto Sans CJK KR"/>
              </a:defRPr>
            </a:lvl2pPr>
            <a:lvl3pPr algn="l">
              <a:buNone/>
              <a:defRPr sz="1400" b="1">
                <a:solidFill>
                  <a:srgbClr val="152A43"/>
                </a:solidFill>
                <a:latin typeface="Noto Sans CJK KR"/>
                <a:ea typeface="Noto Sans CJK KR"/>
                <a:cs typeface="Noto Sans CJK KR"/>
              </a:defRPr>
            </a:lvl3pPr>
            <a:lvl4pPr algn="l">
              <a:buNone/>
              <a:defRPr sz="1400" b="1">
                <a:solidFill>
                  <a:srgbClr val="152A43"/>
                </a:solidFill>
                <a:latin typeface="Noto Sans CJK KR"/>
                <a:ea typeface="Noto Sans CJK KR"/>
                <a:cs typeface="Noto Sans CJK KR"/>
              </a:defRPr>
            </a:lvl4pPr>
            <a:lvl5pPr algn="l">
              <a:buNone/>
              <a:defRPr sz="1400" b="1">
                <a:solidFill>
                  <a:srgbClr val="152A43"/>
                </a:solidFill>
                <a:latin typeface="Noto Sans CJK KR"/>
                <a:ea typeface="Noto Sans CJK KR"/>
                <a:cs typeface="Noto Sans CJK KR"/>
              </a:defRPr>
            </a:lvl5pPr>
            <a:lvl6pPr algn="l">
              <a:buNone/>
              <a:defRPr sz="1400" b="1">
                <a:solidFill>
                  <a:srgbClr val="152A43"/>
                </a:solidFill>
                <a:latin typeface="Noto Sans CJK KR"/>
                <a:ea typeface="Noto Sans CJK KR"/>
                <a:cs typeface="Noto Sans CJK KR"/>
              </a:defRPr>
            </a:lvl6pPr>
            <a:lvl7pPr algn="l">
              <a:buNone/>
              <a:defRPr sz="1400" b="1">
                <a:solidFill>
                  <a:srgbClr val="152A43"/>
                </a:solidFill>
                <a:latin typeface="Noto Sans CJK KR"/>
                <a:ea typeface="Noto Sans CJK KR"/>
                <a:cs typeface="Noto Sans CJK KR"/>
              </a:defRPr>
            </a:lvl7pPr>
            <a:lvl8pPr algn="l">
              <a:buNone/>
              <a:defRPr sz="1400" b="1">
                <a:solidFill>
                  <a:srgbClr val="152A43"/>
                </a:solidFill>
                <a:latin typeface="Noto Sans CJK KR"/>
                <a:ea typeface="Noto Sans CJK KR"/>
                <a:cs typeface="Noto Sans CJK KR"/>
              </a:defRPr>
            </a:lvl8pPr>
            <a:lvl9pPr algn="l">
              <a:buNone/>
              <a:defRPr sz="14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400" b="1">
                <a:solidFill>
                  <a:srgbClr val="152A43"/>
                </a:solidFill>
                <a:latin typeface="Noto Sans CJK KR"/>
                <a:ea typeface="Noto Sans CJK KR"/>
                <a:cs typeface="Noto Sans CJK KR"/>
              </a:defRPr>
            </a:pPr>
            <a:r>
              <a:rPr sz="1400" b="1">
                <a:solidFill>
                  <a:srgbClr val="152A43"/>
                </a:solidFill>
                <a:latin typeface="Noto Sans CJK KR"/>
                <a:ea typeface="Noto Sans CJK KR"/>
                <a:cs typeface="Noto Sans CJK KR"/>
              </a:rPr>
              <a:t>표현 · 구조 · 아이디어 다듬기</a:t>
            </a:r>
          </a:p>
        </p:txBody>
      </p:sp>
      <p:sp>
        <p:nvSpPr>
          <p:cNvPr id="27" name="편집 문구 14">
            <a:extLst xmlns:a="http://schemas.openxmlformats.org/drawingml/2006/main">
              <a:ext uri="{FF2B5EF4-FFF2-40B4-BE49-F238E27FC236}">
                <a16:creationId xmlns:a16="http://schemas.microsoft.com/office/drawing/2014/main" id="{9C2ADB05-8301-475A-852E-CA0FD92A0957}"/>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8" name="편집 문구 15">
            <a:extLst xmlns:a="http://schemas.openxmlformats.org/drawingml/2006/main">
              <a:ext uri="{FF2B5EF4-FFF2-40B4-BE49-F238E27FC236}">
                <a16:creationId xmlns:a16="http://schemas.microsoft.com/office/drawing/2014/main" id="{E44C853D-5E09-4AA6-A897-1E07C38BFE5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07  /  14</a:t>
            </a:r>
          </a:p>
        </p:txBody>
      </p:sp>
      <p:pic>
        <p:nvPicPr>
          <p:cNvPr id="29" name="">
            <a:extLst xmlns:a="http://schemas.openxmlformats.org/drawingml/2006/main">
              <a:ext uri="{FF2B5EF4-FFF2-40B4-BE49-F238E27FC236}">
                <a16:creationId xmlns:a16="http://schemas.microsoft.com/office/drawing/2014/main" id="{17C7E8D8-A7CB-4B8E-A264-E126A2C7CACA}"/>
              </a:ext>
            </a:extLst>
          </p:cNvPr>
          <p:cNvPicPr>
            <a:picLocks xmlns:a="http://schemas.openxmlformats.org/drawingml/2006/main" noChangeAspect="1"/>
          </p:cNvPicPr>
          <p:nvPr/>
        </p:nvPicPr>
        <p:blipFill>
          <a:blip xmlns:r="http://schemas.openxmlformats.org/officeDocument/2006/relationships" xmlns:a="http://schemas.openxmlformats.org/drawingml/2006/main" r:embed="R64d9ce857f314d78"/>
          <a:stretch xmlns:a="http://schemas.openxmlformats.org/drawingml/2006/main"/>
        </p:blipFill>
        <p:spPr>
          <a:xfrm xmlns:a="http://schemas.openxmlformats.org/drawingml/2006/main">
            <a:off x="10477500" y="462674"/>
            <a:ext cx="1238250" cy="1179676"/>
          </a:xfrm>
          <a:prstGeom xmlns:a="http://schemas.openxmlformats.org/drawingml/2006/main" prst="rect">
            <a:avLst/>
          </a:prstGeom>
        </p:spPr>
      </p:pic>
    </p:spTree>
    <p:extLst>
      <p:ext uri="{BB962C8B-B14F-4D97-AF65-F5344CB8AC3E}">
        <p14:creationId xmlns:p14="http://schemas.microsoft.com/office/powerpoint/2010/main" val="1133443098"/>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9EB88111-3A6E-45F7-BFC9-217543392B99}"/>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257E0105-FC79-4725-BF83-3AA8B27F8F7B}"/>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255D0C44-D5BA-4510-80CF-D26CDCBD8EA7}"/>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479E78CB-7BB5-4658-868D-88CEB81599FA}"/>
              </a:ext>
            </a:extLst>
          </p:cNvPr>
          <p:cNvSpPr>
            <a:spLocks xmlns:a="http://schemas.openxmlformats.org/drawingml/2006/main" noGrp="1"/>
          </p:cNvSpPr>
          <p:nvPr/>
        </p:nvSpPr>
        <p:spPr>
          <a:xfrm xmlns:a="http://schemas.openxmlformats.org/drawingml/2006/main">
            <a:off x="493911" y="365404"/>
            <a:ext cx="1179717" cy="311036"/>
          </a:xfrm>
          <a:custGeom xmlns:a="http://schemas.openxmlformats.org/drawingml/2006/main">
            <a:pathLst>
              <a:path w="1179717"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042190" y="0"/>
                </a:lnTo>
                <a:lnTo>
                  <a:pt x="1042190" y="0"/>
                </a:lnTo>
                <a:cubicBezTo>
                  <a:pt x="1066320" y="0"/>
                  <a:pt x="1090068" y="6477"/>
                  <a:pt x="1110960" y="18351"/>
                </a:cubicBezTo>
                <a:cubicBezTo>
                  <a:pt x="1131838" y="30594"/>
                  <a:pt x="1149110" y="47879"/>
                  <a:pt x="1160997" y="68758"/>
                </a:cubicBezTo>
                <a:cubicBezTo>
                  <a:pt x="1173227" y="89637"/>
                  <a:pt x="1179348" y="113030"/>
                  <a:pt x="1179348" y="137160"/>
                </a:cubicBezTo>
                <a:lnTo>
                  <a:pt x="1179348" y="137160"/>
                </a:lnTo>
                <a:lnTo>
                  <a:pt x="1179717" y="173520"/>
                </a:lnTo>
                <a:lnTo>
                  <a:pt x="1179717" y="173520"/>
                </a:lnTo>
                <a:cubicBezTo>
                  <a:pt x="1179717" y="197637"/>
                  <a:pt x="1173227" y="221399"/>
                  <a:pt x="1161353" y="242278"/>
                </a:cubicBezTo>
                <a:cubicBezTo>
                  <a:pt x="1149110" y="263157"/>
                  <a:pt x="1131838" y="280441"/>
                  <a:pt x="1110960" y="292316"/>
                </a:cubicBezTo>
                <a:cubicBezTo>
                  <a:pt x="1090068" y="304559"/>
                  <a:pt x="1066675" y="310680"/>
                  <a:pt x="1042558"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E296B618-09B5-43BE-971A-2CA93B46FB81}"/>
              </a:ext>
            </a:extLst>
          </p:cNvPr>
          <p:cNvSpPr>
            <a:spLocks xmlns:a="http://schemas.openxmlformats.org/drawingml/2006/main" noGrp="1"/>
          </p:cNvSpPr>
          <p:nvPr/>
        </p:nvSpPr>
        <p:spPr>
          <a:xfrm xmlns:a="http://schemas.openxmlformats.org/drawingml/2006/main">
            <a:off x="621710"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36"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FD7E90E-D97A-4384-A802-D82AE118B47A}"/>
              </a:ext>
            </a:extLst>
          </p:cNvPr>
          <p:cNvSpPr>
            <a:spLocks xmlns:a="http://schemas.openxmlformats.org/drawingml/2006/main" noGrp="1"/>
          </p:cNvSpPr>
          <p:nvPr/>
        </p:nvSpPr>
        <p:spPr>
          <a:xfrm xmlns:a="http://schemas.openxmlformats.org/drawingml/2006/main">
            <a:off x="621710"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36"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75EAAC9A-46A8-44BD-8609-D2E6E11031CF}"/>
              </a:ext>
            </a:extLst>
          </p:cNvPr>
          <p:cNvSpPr>
            <a:spLocks xmlns:a="http://schemas.openxmlformats.org/drawingml/2006/main" noGrp="1"/>
          </p:cNvSpPr>
          <p:nvPr/>
        </p:nvSpPr>
        <p:spPr>
          <a:xfrm xmlns:a="http://schemas.openxmlformats.org/drawingml/2006/main">
            <a:off x="877307"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601374F0-946B-480C-AA53-7978844E4648}"/>
              </a:ext>
            </a:extLst>
          </p:cNvPr>
          <p:cNvSpPr>
            <a:spLocks xmlns:a="http://schemas.openxmlformats.org/drawingml/2006/main" noGrp="1"/>
          </p:cNvSpPr>
          <p:nvPr/>
        </p:nvSpPr>
        <p:spPr>
          <a:xfrm xmlns:a="http://schemas.openxmlformats.org/drawingml/2006/main">
            <a:off x="4306642" y="2322716"/>
            <a:ext cx="3493037" cy="3008528"/>
          </a:xfrm>
          <a:custGeom xmlns:a="http://schemas.openxmlformats.org/drawingml/2006/main">
            <a:pathLst>
              <a:path w="3493037" h="3008528">
                <a:moveTo>
                  <a:pt x="0" y="182880"/>
                </a:moveTo>
                <a:lnTo>
                  <a:pt x="0" y="182880"/>
                </a:lnTo>
                <a:cubicBezTo>
                  <a:pt x="0" y="150851"/>
                  <a:pt x="8280" y="119164"/>
                  <a:pt x="24473" y="91440"/>
                </a:cubicBezTo>
                <a:cubicBezTo>
                  <a:pt x="40678" y="63729"/>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29"/>
                  <a:pt x="3468196" y="91440"/>
                </a:cubicBezTo>
                <a:cubicBezTo>
                  <a:pt x="3484401" y="119164"/>
                  <a:pt x="3492682" y="150851"/>
                  <a:pt x="3492682" y="182880"/>
                </a:cubicBezTo>
                <a:lnTo>
                  <a:pt x="3492682" y="182880"/>
                </a:lnTo>
                <a:lnTo>
                  <a:pt x="3493037" y="2825280"/>
                </a:lnTo>
                <a:lnTo>
                  <a:pt x="3493037" y="2825280"/>
                </a:lnTo>
                <a:cubicBezTo>
                  <a:pt x="3493037" y="2857322"/>
                  <a:pt x="3484757" y="2889009"/>
                  <a:pt x="3468564" y="2916720"/>
                </a:cubicBezTo>
                <a:cubicBezTo>
                  <a:pt x="3452359" y="2944444"/>
                  <a:pt x="3429322" y="2967482"/>
                  <a:pt x="3401598" y="2983687"/>
                </a:cubicBezTo>
                <a:cubicBezTo>
                  <a:pt x="3373887" y="2999880"/>
                  <a:pt x="3342201" y="3008160"/>
                  <a:pt x="3310159" y="3008160"/>
                </a:cubicBezTo>
                <a:lnTo>
                  <a:pt x="182878" y="3008528"/>
                </a:lnTo>
                <a:lnTo>
                  <a:pt x="182878" y="3008528"/>
                </a:lnTo>
                <a:cubicBezTo>
                  <a:pt x="150836" y="3008528"/>
                  <a:pt x="119150" y="3000248"/>
                  <a:pt x="91439" y="2984043"/>
                </a:cubicBezTo>
                <a:cubicBezTo>
                  <a:pt x="63715" y="2967850"/>
                  <a:pt x="40678" y="2944800"/>
                  <a:pt x="24473"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868DF162-547E-4D04-ACAB-B178A41B1BDC}"/>
              </a:ext>
            </a:extLst>
          </p:cNvPr>
          <p:cNvSpPr>
            <a:spLocks xmlns:a="http://schemas.openxmlformats.org/drawingml/2006/main" noGrp="1"/>
          </p:cNvSpPr>
          <p:nvPr/>
        </p:nvSpPr>
        <p:spPr>
          <a:xfrm xmlns:a="http://schemas.openxmlformats.org/drawingml/2006/main">
            <a:off x="4306642" y="2322716"/>
            <a:ext cx="3493037" cy="3008528"/>
          </a:xfrm>
          <a:custGeom xmlns:a="http://schemas.openxmlformats.org/drawingml/2006/main">
            <a:pathLst>
              <a:path w="3493037" h="3008528">
                <a:moveTo>
                  <a:pt x="0" y="182880"/>
                </a:moveTo>
                <a:lnTo>
                  <a:pt x="0" y="182880"/>
                </a:lnTo>
                <a:cubicBezTo>
                  <a:pt x="0" y="150851"/>
                  <a:pt x="8280" y="119164"/>
                  <a:pt x="24473" y="91440"/>
                </a:cubicBezTo>
                <a:cubicBezTo>
                  <a:pt x="40678" y="63729"/>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29"/>
                  <a:pt x="3468196" y="91440"/>
                </a:cubicBezTo>
                <a:cubicBezTo>
                  <a:pt x="3484401" y="119164"/>
                  <a:pt x="3492682" y="150851"/>
                  <a:pt x="3492682" y="182880"/>
                </a:cubicBezTo>
                <a:lnTo>
                  <a:pt x="3492682" y="182880"/>
                </a:lnTo>
                <a:lnTo>
                  <a:pt x="3493037" y="2825280"/>
                </a:lnTo>
                <a:lnTo>
                  <a:pt x="3493037" y="2825280"/>
                </a:lnTo>
                <a:cubicBezTo>
                  <a:pt x="3493037" y="2857322"/>
                  <a:pt x="3484757" y="2889009"/>
                  <a:pt x="3468564" y="2916720"/>
                </a:cubicBezTo>
                <a:cubicBezTo>
                  <a:pt x="3452359" y="2944444"/>
                  <a:pt x="3429322" y="2967482"/>
                  <a:pt x="3401598" y="2983687"/>
                </a:cubicBezTo>
                <a:cubicBezTo>
                  <a:pt x="3373887" y="2999880"/>
                  <a:pt x="3342201" y="3008160"/>
                  <a:pt x="3310159" y="3008160"/>
                </a:cubicBezTo>
                <a:lnTo>
                  <a:pt x="182878" y="3008528"/>
                </a:lnTo>
                <a:lnTo>
                  <a:pt x="182878" y="3008528"/>
                </a:lnTo>
                <a:cubicBezTo>
                  <a:pt x="150836" y="3008528"/>
                  <a:pt x="119150" y="3000248"/>
                  <a:pt x="91439" y="2984043"/>
                </a:cubicBezTo>
                <a:cubicBezTo>
                  <a:pt x="63715" y="2967850"/>
                  <a:pt x="40678" y="2944800"/>
                  <a:pt x="24473"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6875228E-B2A6-4C24-9F8A-7487810E7852}"/>
              </a:ext>
            </a:extLst>
          </p:cNvPr>
          <p:cNvSpPr>
            <a:spLocks xmlns:a="http://schemas.openxmlformats.org/drawingml/2006/main" noGrp="1"/>
          </p:cNvSpPr>
          <p:nvPr/>
        </p:nvSpPr>
        <p:spPr>
          <a:xfrm xmlns:a="http://schemas.openxmlformats.org/drawingml/2006/main">
            <a:off x="4562595"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8"/>
                </a:cubicBezTo>
                <a:lnTo>
                  <a:pt x="0" y="301688"/>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7E615CFD-8D7B-4D57-A3EE-C22D7FDCD5F7}"/>
              </a:ext>
            </a:extLst>
          </p:cNvPr>
          <p:cNvSpPr>
            <a:spLocks xmlns:a="http://schemas.openxmlformats.org/drawingml/2006/main" noGrp="1"/>
          </p:cNvSpPr>
          <p:nvPr/>
        </p:nvSpPr>
        <p:spPr>
          <a:xfrm xmlns:a="http://schemas.openxmlformats.org/drawingml/2006/main">
            <a:off x="7991917"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49"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004726B0-ED91-4A04-9E2C-4D900B09FF10}"/>
              </a:ext>
            </a:extLst>
          </p:cNvPr>
          <p:cNvSpPr>
            <a:spLocks xmlns:a="http://schemas.openxmlformats.org/drawingml/2006/main" noGrp="1"/>
          </p:cNvSpPr>
          <p:nvPr/>
        </p:nvSpPr>
        <p:spPr>
          <a:xfrm xmlns:a="http://schemas.openxmlformats.org/drawingml/2006/main">
            <a:off x="7991917" y="2322716"/>
            <a:ext cx="3493050" cy="3008528"/>
          </a:xfrm>
          <a:custGeom xmlns:a="http://schemas.openxmlformats.org/drawingml/2006/main">
            <a:pathLst>
              <a:path w="3493050" h="3008528">
                <a:moveTo>
                  <a:pt x="0" y="182880"/>
                </a:moveTo>
                <a:lnTo>
                  <a:pt x="0" y="182880"/>
                </a:lnTo>
                <a:cubicBezTo>
                  <a:pt x="0" y="150851"/>
                  <a:pt x="8280" y="119164"/>
                  <a:pt x="24485" y="91440"/>
                </a:cubicBezTo>
                <a:cubicBezTo>
                  <a:pt x="40678" y="63729"/>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29"/>
                  <a:pt x="3468209" y="91440"/>
                </a:cubicBezTo>
                <a:cubicBezTo>
                  <a:pt x="3484414" y="119164"/>
                  <a:pt x="3492694" y="150851"/>
                  <a:pt x="3492694" y="182880"/>
                </a:cubicBezTo>
                <a:lnTo>
                  <a:pt x="3492694" y="182880"/>
                </a:lnTo>
                <a:lnTo>
                  <a:pt x="3493050" y="2825280"/>
                </a:lnTo>
                <a:lnTo>
                  <a:pt x="3493050" y="2825280"/>
                </a:lnTo>
                <a:cubicBezTo>
                  <a:pt x="3493050" y="2857322"/>
                  <a:pt x="3484770" y="2889009"/>
                  <a:pt x="3468564" y="2916720"/>
                </a:cubicBezTo>
                <a:cubicBezTo>
                  <a:pt x="3452372" y="2944444"/>
                  <a:pt x="3429335" y="2967482"/>
                  <a:pt x="3401611" y="2983687"/>
                </a:cubicBezTo>
                <a:cubicBezTo>
                  <a:pt x="3373887" y="2999880"/>
                  <a:pt x="3342213" y="3008160"/>
                  <a:pt x="3310172" y="3008160"/>
                </a:cubicBezTo>
                <a:lnTo>
                  <a:pt x="182878" y="3008528"/>
                </a:lnTo>
                <a:lnTo>
                  <a:pt x="182878" y="3008528"/>
                </a:lnTo>
                <a:cubicBezTo>
                  <a:pt x="150849" y="3008528"/>
                  <a:pt x="119163" y="3000248"/>
                  <a:pt x="91439" y="2984043"/>
                </a:cubicBezTo>
                <a:cubicBezTo>
                  <a:pt x="63728" y="2967850"/>
                  <a:pt x="40678" y="2944800"/>
                  <a:pt x="24485" y="2917088"/>
                </a:cubicBezTo>
                <a:cubicBezTo>
                  <a:pt x="8280" y="2889364"/>
                  <a:pt x="0" y="2857690"/>
                  <a:pt x="0" y="2825648"/>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783C5579-464A-4487-ACAE-C5863F7557D8}"/>
              </a:ext>
            </a:extLst>
          </p:cNvPr>
          <p:cNvSpPr>
            <a:spLocks xmlns:a="http://schemas.openxmlformats.org/drawingml/2006/main" noGrp="1"/>
          </p:cNvSpPr>
          <p:nvPr/>
        </p:nvSpPr>
        <p:spPr>
          <a:xfrm xmlns:a="http://schemas.openxmlformats.org/drawingml/2006/main">
            <a:off x="8247515" y="2614676"/>
            <a:ext cx="603358" cy="603364"/>
          </a:xfrm>
          <a:custGeom xmlns:a="http://schemas.openxmlformats.org/drawingml/2006/main">
            <a:pathLst>
              <a:path w="603358" h="603364">
                <a:moveTo>
                  <a:pt x="0" y="301688"/>
                </a:moveTo>
                <a:lnTo>
                  <a:pt x="0" y="301688"/>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8"/>
                </a:cubicBezTo>
                <a:lnTo>
                  <a:pt x="603358" y="301688"/>
                </a:lnTo>
                <a:lnTo>
                  <a:pt x="603358" y="301688"/>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8"/>
                </a:cubicBezTo>
                <a:lnTo>
                  <a:pt x="0" y="301688"/>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276408A4-A732-45FE-ADD9-26410E325281}"/>
              </a:ext>
            </a:extLst>
          </p:cNvPr>
          <p:cNvSpPr>
            <a:spLocks xmlns:a="http://schemas.openxmlformats.org/drawingml/2006/main" noGrp="1"/>
          </p:cNvSpPr>
          <p:nvPr/>
        </p:nvSpPr>
        <p:spPr>
          <a:xfrm xmlns:a="http://schemas.openxmlformats.org/drawingml/2006/main">
            <a:off x="1984305" y="5586844"/>
            <a:ext cx="8247870" cy="448196"/>
          </a:xfrm>
          <a:custGeom xmlns:a="http://schemas.openxmlformats.org/drawingml/2006/main">
            <a:pathLst>
              <a:path w="8247870" h="448196">
                <a:moveTo>
                  <a:pt x="0" y="137160"/>
                </a:moveTo>
                <a:lnTo>
                  <a:pt x="0" y="137160"/>
                </a:lnTo>
                <a:cubicBezTo>
                  <a:pt x="0" y="113030"/>
                  <a:pt x="6477" y="89281"/>
                  <a:pt x="18351" y="68390"/>
                </a:cubicBezTo>
                <a:cubicBezTo>
                  <a:pt x="30594" y="47879"/>
                  <a:pt x="47879" y="30239"/>
                  <a:pt x="68757" y="18352"/>
                </a:cubicBezTo>
                <a:cubicBezTo>
                  <a:pt x="89280" y="6121"/>
                  <a:pt x="113029" y="0"/>
                  <a:pt x="137159" y="0"/>
                </a:cubicBezTo>
                <a:lnTo>
                  <a:pt x="8110356" y="0"/>
                </a:lnTo>
                <a:lnTo>
                  <a:pt x="8110356" y="0"/>
                </a:lnTo>
                <a:cubicBezTo>
                  <a:pt x="8134473" y="0"/>
                  <a:pt x="8158235" y="6477"/>
                  <a:pt x="8179113" y="18352"/>
                </a:cubicBezTo>
                <a:cubicBezTo>
                  <a:pt x="8199636" y="30594"/>
                  <a:pt x="8217276" y="47879"/>
                  <a:pt x="8229151" y="68758"/>
                </a:cubicBezTo>
                <a:cubicBezTo>
                  <a:pt x="8241393" y="89281"/>
                  <a:pt x="8247515" y="113030"/>
                  <a:pt x="8247515" y="137160"/>
                </a:cubicBezTo>
                <a:lnTo>
                  <a:pt x="8247515" y="137160"/>
                </a:lnTo>
                <a:lnTo>
                  <a:pt x="8247870" y="310680"/>
                </a:lnTo>
                <a:lnTo>
                  <a:pt x="8247870" y="310680"/>
                </a:lnTo>
                <a:cubicBezTo>
                  <a:pt x="8247870" y="334797"/>
                  <a:pt x="8241393" y="358559"/>
                  <a:pt x="8229519" y="379438"/>
                </a:cubicBezTo>
                <a:cubicBezTo>
                  <a:pt x="8217276" y="399961"/>
                  <a:pt x="8199992" y="417601"/>
                  <a:pt x="8179113" y="429476"/>
                </a:cubicBezTo>
                <a:cubicBezTo>
                  <a:pt x="8158590" y="441719"/>
                  <a:pt x="8134841" y="447840"/>
                  <a:pt x="8110712" y="447840"/>
                </a:cubicBezTo>
                <a:lnTo>
                  <a:pt x="137159" y="448196"/>
                </a:lnTo>
                <a:lnTo>
                  <a:pt x="137159" y="448196"/>
                </a:lnTo>
                <a:cubicBezTo>
                  <a:pt x="113029" y="448196"/>
                  <a:pt x="89280" y="441719"/>
                  <a:pt x="68389" y="429832"/>
                </a:cubicBezTo>
                <a:cubicBezTo>
                  <a:pt x="47879" y="417601"/>
                  <a:pt x="30238" y="400317"/>
                  <a:pt x="18351" y="379438"/>
                </a:cubicBezTo>
                <a:cubicBezTo>
                  <a:pt x="6121" y="358915"/>
                  <a:pt x="0" y="335153"/>
                  <a:pt x="0" y="311036"/>
                </a:cubicBezTo>
                <a:lnTo>
                  <a:pt x="0" y="137160"/>
                </a:lnTo>
                <a:close/>
              </a:path>
            </a:pathLst>
          </a:custGeom>
          <a:solidFill xmlns:a="http://schemas.openxmlformats.org/drawingml/2006/main">
            <a:srgbClr val="FFEBC0"/>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6ABE78F8-EAEF-47F0-B7A1-453D2BE65C62}"/>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0F8F20A9-2551-4B86-B7F9-9D2FAAF4992E}"/>
              </a:ext>
            </a:extLst>
          </p:cNvPr>
          <p:cNvSpPr>
            <a:spLocks xmlns:a="http://schemas.openxmlformats.org/drawingml/2006/main" noGrp="1"/>
          </p:cNvSpPr>
          <p:nvPr/>
        </p:nvSpPr>
        <p:spPr>
          <a:xfrm xmlns:a="http://schemas.openxmlformats.org/drawingml/2006/main">
            <a:off x="585350" y="418556"/>
            <a:ext cx="63230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활용 장면</a:t>
            </a:r>
          </a:p>
        </p:txBody>
      </p:sp>
      <p:sp>
        <p:nvSpPr>
          <p:cNvPr id="17" name="편집 문구 2">
            <a:extLst xmlns:a="http://schemas.openxmlformats.org/drawingml/2006/main">
              <a:ext uri="{FF2B5EF4-FFF2-40B4-BE49-F238E27FC236}">
                <a16:creationId xmlns:a16="http://schemas.microsoft.com/office/drawing/2014/main" id="{BC2E2FD1-1FCE-462D-94AD-975D8C64E187}"/>
              </a:ext>
            </a:extLst>
          </p:cNvPr>
          <p:cNvSpPr>
            <a:spLocks xmlns:a="http://schemas.openxmlformats.org/drawingml/2006/main" noGrp="1"/>
          </p:cNvSpPr>
          <p:nvPr/>
        </p:nvSpPr>
        <p:spPr>
          <a:xfrm xmlns:a="http://schemas.openxmlformats.org/drawingml/2006/main">
            <a:off x="548635" y="894918"/>
            <a:ext cx="652988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선생님이 바로 쓸 수 있는 활용법 세 가지</a:t>
            </a:r>
          </a:p>
        </p:txBody>
      </p:sp>
      <p:sp>
        <p:nvSpPr>
          <p:cNvPr id="18" name="편집 문구 3">
            <a:extLst xmlns:a="http://schemas.openxmlformats.org/drawingml/2006/main">
              <a:ext uri="{FF2B5EF4-FFF2-40B4-BE49-F238E27FC236}">
                <a16:creationId xmlns:a16="http://schemas.microsoft.com/office/drawing/2014/main" id="{8BBA4CF3-DB59-4498-9357-B1E80A1CFCD6}"/>
              </a:ext>
            </a:extLst>
          </p:cNvPr>
          <p:cNvSpPr>
            <a:spLocks xmlns:a="http://schemas.openxmlformats.org/drawingml/2006/main" noGrp="1"/>
          </p:cNvSpPr>
          <p:nvPr/>
        </p:nvSpPr>
        <p:spPr>
          <a:xfrm xmlns:a="http://schemas.openxmlformats.org/drawingml/2006/main">
            <a:off x="566630" y="1643169"/>
            <a:ext cx="572549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거창한 프로젝트가 아니라 , 작고 반복되는 일부터 시작해도 됩니다 .</a:t>
            </a:r>
          </a:p>
        </p:txBody>
      </p:sp>
      <p:sp>
        <p:nvSpPr>
          <p:cNvPr id="19" name="편집 문구 4">
            <a:extLst xmlns:a="http://schemas.openxmlformats.org/drawingml/2006/main">
              <a:ext uri="{FF2B5EF4-FFF2-40B4-BE49-F238E27FC236}">
                <a16:creationId xmlns:a16="http://schemas.microsoft.com/office/drawing/2014/main" id="{D0A55B02-51B6-48DD-BD51-1238C429A7F1}"/>
              </a:ext>
            </a:extLst>
          </p:cNvPr>
          <p:cNvSpPr>
            <a:spLocks xmlns:a="http://schemas.openxmlformats.org/drawingml/2006/main" noGrp="1"/>
          </p:cNvSpPr>
          <p:nvPr/>
        </p:nvSpPr>
        <p:spPr>
          <a:xfrm xmlns:a="http://schemas.openxmlformats.org/drawingml/2006/main">
            <a:off x="1074232" y="2655924"/>
            <a:ext cx="31618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3277C8"/>
                </a:solidFill>
                <a:latin typeface="DejaVu Sans"/>
                <a:ea typeface="DejaVu Sans"/>
                <a:cs typeface="DejaVu Sans"/>
              </a:defRPr>
            </a:defPPr>
            <a:lvl1pPr algn="l">
              <a:buNone/>
              <a:defRPr sz="1899" b="1">
                <a:solidFill>
                  <a:srgbClr val="3277C8"/>
                </a:solidFill>
                <a:latin typeface="DejaVu Sans"/>
                <a:ea typeface="DejaVu Sans"/>
                <a:cs typeface="DejaVu Sans"/>
              </a:defRPr>
            </a:lvl1pPr>
            <a:lvl2pPr algn="l">
              <a:buNone/>
              <a:defRPr sz="1899" b="1">
                <a:solidFill>
                  <a:srgbClr val="3277C8"/>
                </a:solidFill>
                <a:latin typeface="DejaVu Sans"/>
                <a:ea typeface="DejaVu Sans"/>
                <a:cs typeface="DejaVu Sans"/>
              </a:defRPr>
            </a:lvl2pPr>
            <a:lvl3pPr algn="l">
              <a:buNone/>
              <a:defRPr sz="1899" b="1">
                <a:solidFill>
                  <a:srgbClr val="3277C8"/>
                </a:solidFill>
                <a:latin typeface="DejaVu Sans"/>
                <a:ea typeface="DejaVu Sans"/>
                <a:cs typeface="DejaVu Sans"/>
              </a:defRPr>
            </a:lvl3pPr>
            <a:lvl4pPr algn="l">
              <a:buNone/>
              <a:defRPr sz="1899" b="1">
                <a:solidFill>
                  <a:srgbClr val="3277C8"/>
                </a:solidFill>
                <a:latin typeface="DejaVu Sans"/>
                <a:ea typeface="DejaVu Sans"/>
                <a:cs typeface="DejaVu Sans"/>
              </a:defRPr>
            </a:lvl4pPr>
            <a:lvl5pPr algn="l">
              <a:buNone/>
              <a:defRPr sz="1899" b="1">
                <a:solidFill>
                  <a:srgbClr val="3277C8"/>
                </a:solidFill>
                <a:latin typeface="DejaVu Sans"/>
                <a:ea typeface="DejaVu Sans"/>
                <a:cs typeface="DejaVu Sans"/>
              </a:defRPr>
            </a:lvl5pPr>
            <a:lvl6pPr algn="l">
              <a:buNone/>
              <a:defRPr sz="1899" b="1">
                <a:solidFill>
                  <a:srgbClr val="3277C8"/>
                </a:solidFill>
                <a:latin typeface="DejaVu Sans"/>
                <a:ea typeface="DejaVu Sans"/>
                <a:cs typeface="DejaVu Sans"/>
              </a:defRPr>
            </a:lvl6pPr>
            <a:lvl7pPr algn="l">
              <a:buNone/>
              <a:defRPr sz="1899" b="1">
                <a:solidFill>
                  <a:srgbClr val="3277C8"/>
                </a:solidFill>
                <a:latin typeface="DejaVu Sans"/>
                <a:ea typeface="DejaVu Sans"/>
                <a:cs typeface="DejaVu Sans"/>
              </a:defRPr>
            </a:lvl7pPr>
            <a:lvl8pPr algn="l">
              <a:buNone/>
              <a:defRPr sz="1899" b="1">
                <a:solidFill>
                  <a:srgbClr val="3277C8"/>
                </a:solidFill>
                <a:latin typeface="DejaVu Sans"/>
                <a:ea typeface="DejaVu Sans"/>
                <a:cs typeface="DejaVu Sans"/>
              </a:defRPr>
            </a:lvl8pPr>
            <a:lvl9pPr algn="l">
              <a:buNone/>
              <a:defRPr sz="1899" b="1">
                <a:solidFill>
                  <a:srgbClr val="3277C8"/>
                </a:solidFill>
                <a:latin typeface="DejaVu Sans"/>
                <a:ea typeface="DejaVu Sans"/>
                <a:cs typeface="DejaVu Sans"/>
              </a:defRPr>
            </a:lvl9pPr>
          </a:lstStyle>
          <a:p xmlns:a="http://schemas.openxmlformats.org/drawingml/2006/main">
            <a:pPr algn="l">
              <a:lnSpc>
                <a:spcPct val="100000"/>
              </a:lnSpc>
              <a:buNone/>
              <a:defRPr sz="1899" b="1">
                <a:solidFill>
                  <a:srgbClr val="3277C8"/>
                </a:solidFill>
                <a:latin typeface="DejaVu Sans"/>
                <a:ea typeface="DejaVu Sans"/>
                <a:cs typeface="DejaVu Sans"/>
              </a:defRPr>
            </a:pPr>
            <a:r>
              <a:rPr sz="1899" b="1">
                <a:solidFill>
                  <a:srgbClr val="3277C8"/>
                </a:solidFill>
                <a:latin typeface="DejaVu Sans"/>
                <a:ea typeface="DejaVu Sans"/>
                <a:cs typeface="DejaVu Sans"/>
              </a:rPr>
              <a:t>✎</a:t>
            </a:r>
          </a:p>
        </p:txBody>
      </p:sp>
      <p:sp>
        <p:nvSpPr>
          <p:cNvPr id="20" name="편집 문구 5">
            <a:extLst xmlns:a="http://schemas.openxmlformats.org/drawingml/2006/main">
              <a:ext uri="{FF2B5EF4-FFF2-40B4-BE49-F238E27FC236}">
                <a16:creationId xmlns:a16="http://schemas.microsoft.com/office/drawing/2014/main" id="{A2747D2D-69FC-4034-8D58-194B52B66152}"/>
              </a:ext>
            </a:extLst>
          </p:cNvPr>
          <p:cNvSpPr>
            <a:spLocks xmlns:a="http://schemas.openxmlformats.org/drawingml/2006/main" noGrp="1"/>
          </p:cNvSpPr>
          <p:nvPr/>
        </p:nvSpPr>
        <p:spPr>
          <a:xfrm xmlns:a="http://schemas.openxmlformats.org/drawingml/2006/main">
            <a:off x="4759151" y="2655924"/>
            <a:ext cx="31618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6354B0"/>
                </a:solidFill>
                <a:latin typeface="DejaVu Sans"/>
                <a:ea typeface="DejaVu Sans"/>
                <a:cs typeface="DejaVu Sans"/>
              </a:defRPr>
            </a:defPPr>
            <a:lvl1pPr algn="l">
              <a:buNone/>
              <a:defRPr sz="1899" b="1">
                <a:solidFill>
                  <a:srgbClr val="6354B0"/>
                </a:solidFill>
                <a:latin typeface="DejaVu Sans"/>
                <a:ea typeface="DejaVu Sans"/>
                <a:cs typeface="DejaVu Sans"/>
              </a:defRPr>
            </a:lvl1pPr>
            <a:lvl2pPr algn="l">
              <a:buNone/>
              <a:defRPr sz="1899" b="1">
                <a:solidFill>
                  <a:srgbClr val="6354B0"/>
                </a:solidFill>
                <a:latin typeface="DejaVu Sans"/>
                <a:ea typeface="DejaVu Sans"/>
                <a:cs typeface="DejaVu Sans"/>
              </a:defRPr>
            </a:lvl2pPr>
            <a:lvl3pPr algn="l">
              <a:buNone/>
              <a:defRPr sz="1899" b="1">
                <a:solidFill>
                  <a:srgbClr val="6354B0"/>
                </a:solidFill>
                <a:latin typeface="DejaVu Sans"/>
                <a:ea typeface="DejaVu Sans"/>
                <a:cs typeface="DejaVu Sans"/>
              </a:defRPr>
            </a:lvl3pPr>
            <a:lvl4pPr algn="l">
              <a:buNone/>
              <a:defRPr sz="1899" b="1">
                <a:solidFill>
                  <a:srgbClr val="6354B0"/>
                </a:solidFill>
                <a:latin typeface="DejaVu Sans"/>
                <a:ea typeface="DejaVu Sans"/>
                <a:cs typeface="DejaVu Sans"/>
              </a:defRPr>
            </a:lvl4pPr>
            <a:lvl5pPr algn="l">
              <a:buNone/>
              <a:defRPr sz="1899" b="1">
                <a:solidFill>
                  <a:srgbClr val="6354B0"/>
                </a:solidFill>
                <a:latin typeface="DejaVu Sans"/>
                <a:ea typeface="DejaVu Sans"/>
                <a:cs typeface="DejaVu Sans"/>
              </a:defRPr>
            </a:lvl5pPr>
            <a:lvl6pPr algn="l">
              <a:buNone/>
              <a:defRPr sz="1899" b="1">
                <a:solidFill>
                  <a:srgbClr val="6354B0"/>
                </a:solidFill>
                <a:latin typeface="DejaVu Sans"/>
                <a:ea typeface="DejaVu Sans"/>
                <a:cs typeface="DejaVu Sans"/>
              </a:defRPr>
            </a:lvl6pPr>
            <a:lvl7pPr algn="l">
              <a:buNone/>
              <a:defRPr sz="1899" b="1">
                <a:solidFill>
                  <a:srgbClr val="6354B0"/>
                </a:solidFill>
                <a:latin typeface="DejaVu Sans"/>
                <a:ea typeface="DejaVu Sans"/>
                <a:cs typeface="DejaVu Sans"/>
              </a:defRPr>
            </a:lvl7pPr>
            <a:lvl8pPr algn="l">
              <a:buNone/>
              <a:defRPr sz="1899" b="1">
                <a:solidFill>
                  <a:srgbClr val="6354B0"/>
                </a:solidFill>
                <a:latin typeface="DejaVu Sans"/>
                <a:ea typeface="DejaVu Sans"/>
                <a:cs typeface="DejaVu Sans"/>
              </a:defRPr>
            </a:lvl8pPr>
            <a:lvl9pPr algn="l">
              <a:buNone/>
              <a:defRPr sz="1899" b="1">
                <a:solidFill>
                  <a:srgbClr val="6354B0"/>
                </a:solidFill>
                <a:latin typeface="DejaVu Sans"/>
                <a:ea typeface="DejaVu Sans"/>
                <a:cs typeface="DejaVu Sans"/>
              </a:defRPr>
            </a:lvl9pPr>
          </a:lstStyle>
          <a:p xmlns:a="http://schemas.openxmlformats.org/drawingml/2006/main">
            <a:pPr algn="l">
              <a:lnSpc>
                <a:spcPct val="100000"/>
              </a:lnSpc>
              <a:buNone/>
              <a:defRPr sz="1899" b="1">
                <a:solidFill>
                  <a:srgbClr val="6354B0"/>
                </a:solidFill>
                <a:latin typeface="DejaVu Sans"/>
                <a:ea typeface="DejaVu Sans"/>
                <a:cs typeface="DejaVu Sans"/>
              </a:defRPr>
            </a:pPr>
            <a:r>
              <a:rPr sz="1899" b="1">
                <a:solidFill>
                  <a:srgbClr val="6354B0"/>
                </a:solidFill>
                <a:latin typeface="DejaVu Sans"/>
                <a:ea typeface="DejaVu Sans"/>
                <a:cs typeface="DejaVu Sans"/>
              </a:rPr>
              <a:t>✦</a:t>
            </a:r>
          </a:p>
        </p:txBody>
      </p:sp>
      <p:sp>
        <p:nvSpPr>
          <p:cNvPr id="21" name="편집 문구 6">
            <a:extLst xmlns:a="http://schemas.openxmlformats.org/drawingml/2006/main">
              <a:ext uri="{FF2B5EF4-FFF2-40B4-BE49-F238E27FC236}">
                <a16:creationId xmlns:a16="http://schemas.microsoft.com/office/drawing/2014/main" id="{B69184D0-548B-434F-9F91-685860E0F0A2}"/>
              </a:ext>
            </a:extLst>
          </p:cNvPr>
          <p:cNvSpPr>
            <a:spLocks xmlns:a="http://schemas.openxmlformats.org/drawingml/2006/main" noGrp="1"/>
          </p:cNvSpPr>
          <p:nvPr/>
        </p:nvSpPr>
        <p:spPr>
          <a:xfrm xmlns:a="http://schemas.openxmlformats.org/drawingml/2006/main">
            <a:off x="8457393" y="2668708"/>
            <a:ext cx="288685"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a:t>
            </a:r>
          </a:p>
        </p:txBody>
      </p:sp>
      <p:sp>
        <p:nvSpPr>
          <p:cNvPr id="22" name="편집 문구 7">
            <a:extLst xmlns:a="http://schemas.openxmlformats.org/drawingml/2006/main">
              <a:ext uri="{FF2B5EF4-FFF2-40B4-BE49-F238E27FC236}">
                <a16:creationId xmlns:a16="http://schemas.microsoft.com/office/drawing/2014/main" id="{71CE9855-FB35-4E61-B027-F0F09A912823}"/>
              </a:ext>
            </a:extLst>
          </p:cNvPr>
          <p:cNvSpPr>
            <a:spLocks xmlns:a="http://schemas.openxmlformats.org/drawingml/2006/main" noGrp="1"/>
          </p:cNvSpPr>
          <p:nvPr/>
        </p:nvSpPr>
        <p:spPr>
          <a:xfrm xmlns:a="http://schemas.openxmlformats.org/drawingml/2006/main">
            <a:off x="868316" y="3471299"/>
            <a:ext cx="134165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글을 다듬기</a:t>
            </a:r>
          </a:p>
        </p:txBody>
      </p:sp>
      <p:sp>
        <p:nvSpPr>
          <p:cNvPr id="23" name="편집 문구 8">
            <a:extLst xmlns:a="http://schemas.openxmlformats.org/drawingml/2006/main">
              <a:ext uri="{FF2B5EF4-FFF2-40B4-BE49-F238E27FC236}">
                <a16:creationId xmlns:a16="http://schemas.microsoft.com/office/drawing/2014/main" id="{95F786EB-01E0-4C5A-A341-6D2B1CF85497}"/>
              </a:ext>
            </a:extLst>
          </p:cNvPr>
          <p:cNvSpPr>
            <a:spLocks xmlns:a="http://schemas.openxmlformats.org/drawingml/2006/main" noGrp="1"/>
          </p:cNvSpPr>
          <p:nvPr/>
        </p:nvSpPr>
        <p:spPr>
          <a:xfrm xmlns:a="http://schemas.openxmlformats.org/drawingml/2006/main">
            <a:off x="4553235" y="3471299"/>
            <a:ext cx="157548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아이디어 얻기</a:t>
            </a:r>
          </a:p>
        </p:txBody>
      </p:sp>
      <p:sp>
        <p:nvSpPr>
          <p:cNvPr id="24" name="편집 문구 9">
            <a:extLst xmlns:a="http://schemas.openxmlformats.org/drawingml/2006/main">
              <a:ext uri="{FF2B5EF4-FFF2-40B4-BE49-F238E27FC236}">
                <a16:creationId xmlns:a16="http://schemas.microsoft.com/office/drawing/2014/main" id="{9D503590-4484-409B-B532-4135920062FA}"/>
              </a:ext>
            </a:extLst>
          </p:cNvPr>
          <p:cNvSpPr>
            <a:spLocks xmlns:a="http://schemas.openxmlformats.org/drawingml/2006/main" noGrp="1"/>
          </p:cNvSpPr>
          <p:nvPr/>
        </p:nvSpPr>
        <p:spPr>
          <a:xfrm xmlns:a="http://schemas.openxmlformats.org/drawingml/2006/main">
            <a:off x="8238155" y="3471299"/>
            <a:ext cx="1341651"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초안 만들기</a:t>
            </a:r>
          </a:p>
        </p:txBody>
      </p:sp>
      <p:sp>
        <p:nvSpPr>
          <p:cNvPr id="25" name="편집 문구 10">
            <a:extLst xmlns:a="http://schemas.openxmlformats.org/drawingml/2006/main">
              <a:ext uri="{FF2B5EF4-FFF2-40B4-BE49-F238E27FC236}">
                <a16:creationId xmlns:a16="http://schemas.microsoft.com/office/drawing/2014/main" id="{F958D990-1DE5-4964-BEED-C2640217F427}"/>
              </a:ext>
            </a:extLst>
          </p:cNvPr>
          <p:cNvSpPr>
            <a:spLocks xmlns:a="http://schemas.openxmlformats.org/drawingml/2006/main" noGrp="1"/>
          </p:cNvSpPr>
          <p:nvPr/>
        </p:nvSpPr>
        <p:spPr>
          <a:xfrm xmlns:a="http://schemas.openxmlformats.org/drawingml/2006/main">
            <a:off x="887035" y="4014875"/>
            <a:ext cx="202781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“이 안내문을 학생들이</a:t>
            </a:r>
          </a:p>
        </p:txBody>
      </p:sp>
      <p:sp>
        <p:nvSpPr>
          <p:cNvPr id="26" name="편집 문구 11">
            <a:extLst xmlns:a="http://schemas.openxmlformats.org/drawingml/2006/main">
              <a:ext uri="{FF2B5EF4-FFF2-40B4-BE49-F238E27FC236}">
                <a16:creationId xmlns:a16="http://schemas.microsoft.com/office/drawing/2014/main" id="{12D436F0-0E0B-4125-907C-73E4986B9E3B}"/>
              </a:ext>
            </a:extLst>
          </p:cNvPr>
          <p:cNvSpPr>
            <a:spLocks xmlns:a="http://schemas.openxmlformats.org/drawingml/2006/main" noGrp="1"/>
          </p:cNvSpPr>
          <p:nvPr/>
        </p:nvSpPr>
        <p:spPr>
          <a:xfrm xmlns:a="http://schemas.openxmlformats.org/drawingml/2006/main">
            <a:off x="4571955" y="4014875"/>
            <a:ext cx="209369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“고 1 수업 도입 활동을</a:t>
            </a:r>
          </a:p>
        </p:txBody>
      </p:sp>
      <p:sp>
        <p:nvSpPr>
          <p:cNvPr id="27" name="편집 문구 12">
            <a:extLst xmlns:a="http://schemas.openxmlformats.org/drawingml/2006/main">
              <a:ext uri="{FF2B5EF4-FFF2-40B4-BE49-F238E27FC236}">
                <a16:creationId xmlns:a16="http://schemas.microsoft.com/office/drawing/2014/main" id="{B7168A0F-C118-46D0-9875-8A795E0561E5}"/>
              </a:ext>
            </a:extLst>
          </p:cNvPr>
          <p:cNvSpPr>
            <a:spLocks xmlns:a="http://schemas.openxmlformats.org/drawingml/2006/main" noGrp="1"/>
          </p:cNvSpPr>
          <p:nvPr/>
        </p:nvSpPr>
        <p:spPr>
          <a:xfrm xmlns:a="http://schemas.openxmlformats.org/drawingml/2006/main">
            <a:off x="8256875" y="4014875"/>
            <a:ext cx="1621558"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“학습목표에 맞는</a:t>
            </a:r>
          </a:p>
        </p:txBody>
      </p:sp>
      <p:sp>
        <p:nvSpPr>
          <p:cNvPr id="28" name="편집 문구 13">
            <a:extLst xmlns:a="http://schemas.openxmlformats.org/drawingml/2006/main">
              <a:ext uri="{FF2B5EF4-FFF2-40B4-BE49-F238E27FC236}">
                <a16:creationId xmlns:a16="http://schemas.microsoft.com/office/drawing/2014/main" id="{DECB4049-C151-49EE-80E6-3B13B006E429}"/>
              </a:ext>
            </a:extLst>
          </p:cNvPr>
          <p:cNvSpPr>
            <a:spLocks xmlns:a="http://schemas.openxmlformats.org/drawingml/2006/main" noGrp="1"/>
          </p:cNvSpPr>
          <p:nvPr/>
        </p:nvSpPr>
        <p:spPr>
          <a:xfrm xmlns:a="http://schemas.openxmlformats.org/drawingml/2006/main">
            <a:off x="887035" y="4269396"/>
            <a:ext cx="2046526"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이해하기 쉽게 고쳐 줘 .”</a:t>
            </a:r>
          </a:p>
        </p:txBody>
      </p:sp>
      <p:sp>
        <p:nvSpPr>
          <p:cNvPr id="29" name="편집 문구 14">
            <a:extLst xmlns:a="http://schemas.openxmlformats.org/drawingml/2006/main">
              <a:ext uri="{FF2B5EF4-FFF2-40B4-BE49-F238E27FC236}">
                <a16:creationId xmlns:a16="http://schemas.microsoft.com/office/drawing/2014/main" id="{D759575B-83F2-4CB1-940F-118313B27610}"/>
              </a:ext>
            </a:extLst>
          </p:cNvPr>
          <p:cNvSpPr>
            <a:spLocks xmlns:a="http://schemas.openxmlformats.org/drawingml/2006/main" noGrp="1"/>
          </p:cNvSpPr>
          <p:nvPr/>
        </p:nvSpPr>
        <p:spPr>
          <a:xfrm xmlns:a="http://schemas.openxmlformats.org/drawingml/2006/main">
            <a:off x="4571955" y="4269396"/>
            <a:ext cx="1615975"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5 가지 추천해 줘 .”</a:t>
            </a:r>
          </a:p>
        </p:txBody>
      </p:sp>
      <p:sp>
        <p:nvSpPr>
          <p:cNvPr id="30" name="편집 문구 15">
            <a:extLst xmlns:a="http://schemas.openxmlformats.org/drawingml/2006/main">
              <a:ext uri="{FF2B5EF4-FFF2-40B4-BE49-F238E27FC236}">
                <a16:creationId xmlns:a16="http://schemas.microsoft.com/office/drawing/2014/main" id="{7C3165CD-3805-405B-87DD-387DE87E2731}"/>
              </a:ext>
            </a:extLst>
          </p:cNvPr>
          <p:cNvSpPr>
            <a:spLocks xmlns:a="http://schemas.openxmlformats.org/drawingml/2006/main" noGrp="1"/>
          </p:cNvSpPr>
          <p:nvPr/>
        </p:nvSpPr>
        <p:spPr>
          <a:xfrm xmlns:a="http://schemas.openxmlformats.org/drawingml/2006/main">
            <a:off x="8256875" y="4269396"/>
            <a:ext cx="206885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형성평가 3 문항 써 줘 .”</a:t>
            </a:r>
          </a:p>
        </p:txBody>
      </p:sp>
      <p:sp>
        <p:nvSpPr>
          <p:cNvPr id="31" name="편집 문구 16">
            <a:extLst xmlns:a="http://schemas.openxmlformats.org/drawingml/2006/main">
              <a:ext uri="{FF2B5EF4-FFF2-40B4-BE49-F238E27FC236}">
                <a16:creationId xmlns:a16="http://schemas.microsoft.com/office/drawing/2014/main" id="{0E9796DA-A7B6-44A9-AFBD-C9292554E1B8}"/>
              </a:ext>
            </a:extLst>
          </p:cNvPr>
          <p:cNvSpPr>
            <a:spLocks xmlns:a="http://schemas.openxmlformats.org/drawingml/2006/main" noGrp="1"/>
          </p:cNvSpPr>
          <p:nvPr/>
        </p:nvSpPr>
        <p:spPr>
          <a:xfrm xmlns:a="http://schemas.openxmlformats.org/drawingml/2006/main">
            <a:off x="3960685" y="5649781"/>
            <a:ext cx="4400555" cy="27647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51" b="1">
                <a:solidFill>
                  <a:srgbClr val="AF771C"/>
                </a:solidFill>
                <a:latin typeface="Noto Sans CJK KR"/>
                <a:ea typeface="Noto Sans CJK KR"/>
                <a:cs typeface="Noto Sans CJK KR"/>
              </a:defRPr>
            </a:defPPr>
            <a:lvl1pPr algn="l">
              <a:buNone/>
              <a:defRPr sz="1451" b="1">
                <a:solidFill>
                  <a:srgbClr val="AF771C"/>
                </a:solidFill>
                <a:latin typeface="Noto Sans CJK KR"/>
                <a:ea typeface="Noto Sans CJK KR"/>
                <a:cs typeface="Noto Sans CJK KR"/>
              </a:defRPr>
            </a:lvl1pPr>
            <a:lvl2pPr algn="l">
              <a:buNone/>
              <a:defRPr sz="1451" b="1">
                <a:solidFill>
                  <a:srgbClr val="AF771C"/>
                </a:solidFill>
                <a:latin typeface="Noto Sans CJK KR"/>
                <a:ea typeface="Noto Sans CJK KR"/>
                <a:cs typeface="Noto Sans CJK KR"/>
              </a:defRPr>
            </a:lvl2pPr>
            <a:lvl3pPr algn="l">
              <a:buNone/>
              <a:defRPr sz="1451" b="1">
                <a:solidFill>
                  <a:srgbClr val="AF771C"/>
                </a:solidFill>
                <a:latin typeface="Noto Sans CJK KR"/>
                <a:ea typeface="Noto Sans CJK KR"/>
                <a:cs typeface="Noto Sans CJK KR"/>
              </a:defRPr>
            </a:lvl3pPr>
            <a:lvl4pPr algn="l">
              <a:buNone/>
              <a:defRPr sz="1451" b="1">
                <a:solidFill>
                  <a:srgbClr val="AF771C"/>
                </a:solidFill>
                <a:latin typeface="Noto Sans CJK KR"/>
                <a:ea typeface="Noto Sans CJK KR"/>
                <a:cs typeface="Noto Sans CJK KR"/>
              </a:defRPr>
            </a:lvl4pPr>
            <a:lvl5pPr algn="l">
              <a:buNone/>
              <a:defRPr sz="1451" b="1">
                <a:solidFill>
                  <a:srgbClr val="AF771C"/>
                </a:solidFill>
                <a:latin typeface="Noto Sans CJK KR"/>
                <a:ea typeface="Noto Sans CJK KR"/>
                <a:cs typeface="Noto Sans CJK KR"/>
              </a:defRPr>
            </a:lvl5pPr>
            <a:lvl6pPr algn="l">
              <a:buNone/>
              <a:defRPr sz="1451" b="1">
                <a:solidFill>
                  <a:srgbClr val="AF771C"/>
                </a:solidFill>
                <a:latin typeface="Noto Sans CJK KR"/>
                <a:ea typeface="Noto Sans CJK KR"/>
                <a:cs typeface="Noto Sans CJK KR"/>
              </a:defRPr>
            </a:lvl6pPr>
            <a:lvl7pPr algn="l">
              <a:buNone/>
              <a:defRPr sz="1451" b="1">
                <a:solidFill>
                  <a:srgbClr val="AF771C"/>
                </a:solidFill>
                <a:latin typeface="Noto Sans CJK KR"/>
                <a:ea typeface="Noto Sans CJK KR"/>
                <a:cs typeface="Noto Sans CJK KR"/>
              </a:defRPr>
            </a:lvl7pPr>
            <a:lvl8pPr algn="l">
              <a:buNone/>
              <a:defRPr sz="1451" b="1">
                <a:solidFill>
                  <a:srgbClr val="AF771C"/>
                </a:solidFill>
                <a:latin typeface="Noto Sans CJK KR"/>
                <a:ea typeface="Noto Sans CJK KR"/>
                <a:cs typeface="Noto Sans CJK KR"/>
              </a:defRPr>
            </a:lvl8pPr>
            <a:lvl9pPr algn="l">
              <a:buNone/>
              <a:defRPr sz="1451" b="1">
                <a:solidFill>
                  <a:srgbClr val="AF771C"/>
                </a:solidFill>
                <a:latin typeface="Noto Sans CJK KR"/>
                <a:ea typeface="Noto Sans CJK KR"/>
                <a:cs typeface="Noto Sans CJK KR"/>
              </a:defRPr>
            </a:lvl9pPr>
          </a:lstStyle>
          <a:p xmlns:a="http://schemas.openxmlformats.org/drawingml/2006/main">
            <a:pPr algn="l">
              <a:lnSpc>
                <a:spcPct val="100000"/>
              </a:lnSpc>
              <a:buNone/>
              <a:defRPr sz="1451" b="1">
                <a:solidFill>
                  <a:srgbClr val="AF771C"/>
                </a:solidFill>
                <a:latin typeface="Noto Sans CJK KR"/>
                <a:ea typeface="Noto Sans CJK KR"/>
                <a:cs typeface="Noto Sans CJK KR"/>
              </a:defRPr>
            </a:pPr>
            <a:r>
              <a:rPr sz="1451" b="1">
                <a:solidFill>
                  <a:srgbClr val="AF771C"/>
                </a:solidFill>
                <a:latin typeface="Noto Sans CJK KR"/>
                <a:ea typeface="Noto Sans CJK KR"/>
                <a:cs typeface="Noto Sans CJK KR"/>
              </a:rPr>
              <a:t>오늘은 가장 쉬운 ‘안내문 초안 만들기’부터 해봅니다 .</a:t>
            </a:r>
          </a:p>
        </p:txBody>
      </p:sp>
      <p:sp>
        <p:nvSpPr>
          <p:cNvPr id="32" name="편집 문구 17">
            <a:extLst xmlns:a="http://schemas.openxmlformats.org/drawingml/2006/main">
              <a:ext uri="{FF2B5EF4-FFF2-40B4-BE49-F238E27FC236}">
                <a16:creationId xmlns:a16="http://schemas.microsoft.com/office/drawing/2014/main" id="{5443E644-4503-4D3F-89F0-BE0513F9FF0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6D95F1DE-5AE0-458C-B66B-171CD37F51CF}"/>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08  /  14</a:t>
            </a:r>
          </a:p>
        </p:txBody>
      </p:sp>
      <p:pic>
        <p:nvPicPr>
          <p:cNvPr id="34" name="">
            <a:extLst xmlns:a="http://schemas.openxmlformats.org/drawingml/2006/main">
              <a:ext uri="{FF2B5EF4-FFF2-40B4-BE49-F238E27FC236}">
                <a16:creationId xmlns:a16="http://schemas.microsoft.com/office/drawing/2014/main" id="{EBBED1DB-9451-40E0-B1CE-F218315A4D78}"/>
              </a:ext>
            </a:extLst>
          </p:cNvPr>
          <p:cNvPicPr>
            <a:picLocks xmlns:a="http://schemas.openxmlformats.org/drawingml/2006/main" noChangeAspect="1"/>
          </p:cNvPicPr>
          <p:nvPr/>
        </p:nvPicPr>
        <p:blipFill>
          <a:blip xmlns:r="http://schemas.openxmlformats.org/officeDocument/2006/relationships" xmlns:a="http://schemas.openxmlformats.org/drawingml/2006/main" r:embed="R02385b7da436444c"/>
          <a:stretch xmlns:a="http://schemas.openxmlformats.org/drawingml/2006/main"/>
        </p:blipFill>
        <p:spPr>
          <a:xfrm xmlns:a="http://schemas.openxmlformats.org/drawingml/2006/main">
            <a:off x="10477500" y="494969"/>
            <a:ext cx="1238250" cy="1115087"/>
          </a:xfrm>
          <a:prstGeom xmlns:a="http://schemas.openxmlformats.org/drawingml/2006/main" prst="rect">
            <a:avLst/>
          </a:prstGeom>
        </p:spPr>
      </p:pic>
    </p:spTree>
    <p:extLst>
      <p:ext uri="{BB962C8B-B14F-4D97-AF65-F5344CB8AC3E}">
        <p14:creationId xmlns:p14="http://schemas.microsoft.com/office/powerpoint/2010/main" val="181882561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0" name="원본 도형 1">
            <a:extLst xmlns:a="http://schemas.openxmlformats.org/drawingml/2006/main">
              <a:ext uri="{FF2B5EF4-FFF2-40B4-BE49-F238E27FC236}">
                <a16:creationId xmlns:a16="http://schemas.microsoft.com/office/drawing/2014/main" id="{FEEBF615-D936-457A-9232-5A83EF082F7A}"/>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97A29732-6419-4259-9148-709DD68270AD}"/>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E71B2FCD-F1BD-4A03-84F1-443C361309C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9E2EC739-770C-4685-ADC8-6207B59C6A78}"/>
              </a:ext>
            </a:extLst>
          </p:cNvPr>
          <p:cNvSpPr>
            <a:spLocks xmlns:a="http://schemas.openxmlformats.org/drawingml/2006/main" noGrp="1"/>
          </p:cNvSpPr>
          <p:nvPr/>
        </p:nvSpPr>
        <p:spPr>
          <a:xfrm xmlns:a="http://schemas.openxmlformats.org/drawingml/2006/main">
            <a:off x="493555" y="365404"/>
            <a:ext cx="1527109" cy="311036"/>
          </a:xfrm>
          <a:custGeom xmlns:a="http://schemas.openxmlformats.org/drawingml/2006/main">
            <a:pathLst>
              <a:path w="1527109"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1389582" y="0"/>
                </a:lnTo>
                <a:lnTo>
                  <a:pt x="1389582" y="0"/>
                </a:lnTo>
                <a:cubicBezTo>
                  <a:pt x="1413712" y="0"/>
                  <a:pt x="1437461" y="6477"/>
                  <a:pt x="1458339" y="18351"/>
                </a:cubicBezTo>
                <a:cubicBezTo>
                  <a:pt x="1479231" y="30594"/>
                  <a:pt x="1496502" y="47879"/>
                  <a:pt x="1508390" y="68758"/>
                </a:cubicBezTo>
                <a:cubicBezTo>
                  <a:pt x="1520620" y="89637"/>
                  <a:pt x="1526741" y="113030"/>
                  <a:pt x="1526741" y="137160"/>
                </a:cubicBezTo>
                <a:lnTo>
                  <a:pt x="1526741" y="137160"/>
                </a:lnTo>
                <a:lnTo>
                  <a:pt x="1527109" y="173520"/>
                </a:lnTo>
                <a:lnTo>
                  <a:pt x="1527109" y="173520"/>
                </a:lnTo>
                <a:cubicBezTo>
                  <a:pt x="1527109" y="197637"/>
                  <a:pt x="1520620" y="221399"/>
                  <a:pt x="1508745" y="242278"/>
                </a:cubicBezTo>
                <a:cubicBezTo>
                  <a:pt x="1496502" y="263157"/>
                  <a:pt x="1479231" y="280441"/>
                  <a:pt x="1458339" y="292316"/>
                </a:cubicBezTo>
                <a:cubicBezTo>
                  <a:pt x="1437461" y="304559"/>
                  <a:pt x="1414068" y="310680"/>
                  <a:pt x="138995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DE71628E-C3D3-4892-915D-BB5C6E4A4A51}"/>
              </a:ext>
            </a:extLst>
          </p:cNvPr>
          <p:cNvSpPr>
            <a:spLocks xmlns:a="http://schemas.openxmlformats.org/drawingml/2006/main" noGrp="1"/>
          </p:cNvSpPr>
          <p:nvPr/>
        </p:nvSpPr>
        <p:spPr>
          <a:xfrm xmlns:a="http://schemas.openxmlformats.org/drawingml/2006/main">
            <a:off x="804232" y="2066036"/>
            <a:ext cx="6912656" cy="3291840"/>
          </a:xfrm>
          <a:custGeom xmlns:a="http://schemas.openxmlformats.org/drawingml/2006/main">
            <a:pathLst>
              <a:path w="6912656" h="3291840">
                <a:moveTo>
                  <a:pt x="0" y="182880"/>
                </a:moveTo>
                <a:lnTo>
                  <a:pt x="0" y="182880"/>
                </a:lnTo>
                <a:cubicBezTo>
                  <a:pt x="0" y="150838"/>
                  <a:pt x="8280" y="119164"/>
                  <a:pt x="24485" y="91440"/>
                </a:cubicBezTo>
                <a:cubicBezTo>
                  <a:pt x="40678" y="63729"/>
                  <a:pt x="63715" y="40678"/>
                  <a:pt x="91439" y="24486"/>
                </a:cubicBezTo>
                <a:cubicBezTo>
                  <a:pt x="119163" y="8280"/>
                  <a:pt x="150836" y="0"/>
                  <a:pt x="182878" y="0"/>
                </a:cubicBezTo>
                <a:lnTo>
                  <a:pt x="6729410" y="0"/>
                </a:lnTo>
                <a:lnTo>
                  <a:pt x="6729410" y="0"/>
                </a:lnTo>
                <a:cubicBezTo>
                  <a:pt x="6761452" y="0"/>
                  <a:pt x="6793138" y="8280"/>
                  <a:pt x="6820849" y="24486"/>
                </a:cubicBezTo>
                <a:cubicBezTo>
                  <a:pt x="6848573" y="40678"/>
                  <a:pt x="6871610" y="63729"/>
                  <a:pt x="6887815" y="91440"/>
                </a:cubicBezTo>
                <a:cubicBezTo>
                  <a:pt x="6904008" y="119164"/>
                  <a:pt x="6912288" y="150838"/>
                  <a:pt x="6912288" y="182880"/>
                </a:cubicBezTo>
                <a:lnTo>
                  <a:pt x="6912288" y="182880"/>
                </a:lnTo>
                <a:lnTo>
                  <a:pt x="6912656" y="3108604"/>
                </a:lnTo>
                <a:lnTo>
                  <a:pt x="6912656" y="3108604"/>
                </a:lnTo>
                <a:cubicBezTo>
                  <a:pt x="6912656" y="3140647"/>
                  <a:pt x="6904376" y="3172320"/>
                  <a:pt x="6888171" y="3200044"/>
                </a:cubicBezTo>
                <a:cubicBezTo>
                  <a:pt x="6871966" y="3227769"/>
                  <a:pt x="6848928" y="3250806"/>
                  <a:pt x="6821217" y="3266999"/>
                </a:cubicBezTo>
                <a:cubicBezTo>
                  <a:pt x="6793493" y="3283204"/>
                  <a:pt x="6761807" y="3291484"/>
                  <a:pt x="6729778" y="3291484"/>
                </a:cubicBezTo>
                <a:lnTo>
                  <a:pt x="182878" y="3291840"/>
                </a:lnTo>
                <a:lnTo>
                  <a:pt x="182878" y="3291840"/>
                </a:lnTo>
                <a:cubicBezTo>
                  <a:pt x="150836" y="3291840"/>
                  <a:pt x="119163" y="3283560"/>
                  <a:pt x="91439" y="3267367"/>
                </a:cubicBezTo>
                <a:cubicBezTo>
                  <a:pt x="63715" y="3251162"/>
                  <a:pt x="40678" y="3228124"/>
                  <a:pt x="24485" y="3200400"/>
                </a:cubicBezTo>
                <a:cubicBezTo>
                  <a:pt x="8280" y="3172689"/>
                  <a:pt x="0" y="3141002"/>
                  <a:pt x="0" y="3108960"/>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7CBC313-6690-417E-8A4C-1827A9175BF9}"/>
              </a:ext>
            </a:extLst>
          </p:cNvPr>
          <p:cNvSpPr>
            <a:spLocks xmlns:a="http://schemas.openxmlformats.org/drawingml/2006/main" noGrp="1"/>
          </p:cNvSpPr>
          <p:nvPr/>
        </p:nvSpPr>
        <p:spPr>
          <a:xfrm xmlns:a="http://schemas.openxmlformats.org/drawingml/2006/main">
            <a:off x="804232" y="2066036"/>
            <a:ext cx="6912656" cy="3291840"/>
          </a:xfrm>
          <a:custGeom xmlns:a="http://schemas.openxmlformats.org/drawingml/2006/main">
            <a:pathLst>
              <a:path w="6912656" h="3291840">
                <a:moveTo>
                  <a:pt x="0" y="182880"/>
                </a:moveTo>
                <a:lnTo>
                  <a:pt x="0" y="182880"/>
                </a:lnTo>
                <a:cubicBezTo>
                  <a:pt x="0" y="150838"/>
                  <a:pt x="8280" y="119164"/>
                  <a:pt x="24485" y="91440"/>
                </a:cubicBezTo>
                <a:cubicBezTo>
                  <a:pt x="40678" y="63729"/>
                  <a:pt x="63715" y="40678"/>
                  <a:pt x="91439" y="24486"/>
                </a:cubicBezTo>
                <a:cubicBezTo>
                  <a:pt x="119163" y="8280"/>
                  <a:pt x="150836" y="0"/>
                  <a:pt x="182878" y="0"/>
                </a:cubicBezTo>
                <a:lnTo>
                  <a:pt x="6729410" y="0"/>
                </a:lnTo>
                <a:lnTo>
                  <a:pt x="6729410" y="0"/>
                </a:lnTo>
                <a:cubicBezTo>
                  <a:pt x="6761452" y="0"/>
                  <a:pt x="6793138" y="8280"/>
                  <a:pt x="6820849" y="24486"/>
                </a:cubicBezTo>
                <a:cubicBezTo>
                  <a:pt x="6848573" y="40678"/>
                  <a:pt x="6871610" y="63729"/>
                  <a:pt x="6887815" y="91440"/>
                </a:cubicBezTo>
                <a:cubicBezTo>
                  <a:pt x="6904008" y="119164"/>
                  <a:pt x="6912288" y="150838"/>
                  <a:pt x="6912288" y="182880"/>
                </a:cubicBezTo>
                <a:lnTo>
                  <a:pt x="6912288" y="182880"/>
                </a:lnTo>
                <a:lnTo>
                  <a:pt x="6912656" y="3108604"/>
                </a:lnTo>
                <a:lnTo>
                  <a:pt x="6912656" y="3108604"/>
                </a:lnTo>
                <a:cubicBezTo>
                  <a:pt x="6912656" y="3140647"/>
                  <a:pt x="6904376" y="3172320"/>
                  <a:pt x="6888171" y="3200044"/>
                </a:cubicBezTo>
                <a:cubicBezTo>
                  <a:pt x="6871966" y="3227769"/>
                  <a:pt x="6848928" y="3250806"/>
                  <a:pt x="6821217" y="3266999"/>
                </a:cubicBezTo>
                <a:cubicBezTo>
                  <a:pt x="6793493" y="3283204"/>
                  <a:pt x="6761807" y="3291484"/>
                  <a:pt x="6729778" y="3291484"/>
                </a:cubicBezTo>
                <a:lnTo>
                  <a:pt x="182878" y="3291840"/>
                </a:lnTo>
                <a:lnTo>
                  <a:pt x="182878" y="3291840"/>
                </a:lnTo>
                <a:cubicBezTo>
                  <a:pt x="150836" y="3291840"/>
                  <a:pt x="119163" y="3283560"/>
                  <a:pt x="91439" y="3267367"/>
                </a:cubicBezTo>
                <a:cubicBezTo>
                  <a:pt x="63715" y="3251162"/>
                  <a:pt x="40678" y="3228124"/>
                  <a:pt x="24485" y="3200400"/>
                </a:cubicBezTo>
                <a:cubicBezTo>
                  <a:pt x="8280" y="3172689"/>
                  <a:pt x="0" y="3141002"/>
                  <a:pt x="0" y="3108960"/>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4D915B38-F206-46FB-999A-C18A62D946B8}"/>
              </a:ext>
            </a:extLst>
          </p:cNvPr>
          <p:cNvSpPr>
            <a:spLocks xmlns:a="http://schemas.openxmlformats.org/drawingml/2006/main" noGrp="1"/>
          </p:cNvSpPr>
          <p:nvPr/>
        </p:nvSpPr>
        <p:spPr>
          <a:xfrm xmlns:a="http://schemas.openxmlformats.org/drawingml/2006/main">
            <a:off x="1078905" y="2377084"/>
            <a:ext cx="2541943" cy="311036"/>
          </a:xfrm>
          <a:custGeom xmlns:a="http://schemas.openxmlformats.org/drawingml/2006/main">
            <a:pathLst>
              <a:path w="2541943"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2404417" y="0"/>
                </a:lnTo>
                <a:lnTo>
                  <a:pt x="2404417" y="0"/>
                </a:lnTo>
                <a:cubicBezTo>
                  <a:pt x="2428546" y="0"/>
                  <a:pt x="2452295" y="6477"/>
                  <a:pt x="2473174" y="18351"/>
                </a:cubicBezTo>
                <a:cubicBezTo>
                  <a:pt x="2494065" y="30594"/>
                  <a:pt x="2511337" y="47879"/>
                  <a:pt x="2523224" y="68758"/>
                </a:cubicBezTo>
                <a:cubicBezTo>
                  <a:pt x="2535454" y="89637"/>
                  <a:pt x="2541575" y="113030"/>
                  <a:pt x="2541575" y="137160"/>
                </a:cubicBezTo>
                <a:lnTo>
                  <a:pt x="2541575" y="137160"/>
                </a:lnTo>
                <a:lnTo>
                  <a:pt x="2541943" y="173520"/>
                </a:lnTo>
                <a:lnTo>
                  <a:pt x="2541943" y="173520"/>
                </a:lnTo>
                <a:cubicBezTo>
                  <a:pt x="2541943" y="197637"/>
                  <a:pt x="2535454" y="221399"/>
                  <a:pt x="2523579" y="242278"/>
                </a:cubicBezTo>
                <a:cubicBezTo>
                  <a:pt x="2511337" y="263157"/>
                  <a:pt x="2494065" y="280441"/>
                  <a:pt x="2473174" y="292316"/>
                </a:cubicBezTo>
                <a:cubicBezTo>
                  <a:pt x="2452295" y="304559"/>
                  <a:pt x="2428902" y="310680"/>
                  <a:pt x="2404785" y="310680"/>
                </a:cubicBezTo>
                <a:lnTo>
                  <a:pt x="137159" y="311036"/>
                </a:lnTo>
                <a:lnTo>
                  <a:pt x="137159" y="311036"/>
                </a:lnTo>
                <a:cubicBezTo>
                  <a:pt x="113042" y="311036"/>
                  <a:pt x="89280" y="304559"/>
                  <a:pt x="68402" y="292671"/>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34EAEEAC-A1C7-453C-AF47-B3C7AE5A25EF}"/>
              </a:ext>
            </a:extLst>
          </p:cNvPr>
          <p:cNvSpPr>
            <a:spLocks xmlns:a="http://schemas.openxmlformats.org/drawingml/2006/main" noGrp="1"/>
          </p:cNvSpPr>
          <p:nvPr/>
        </p:nvSpPr>
        <p:spPr>
          <a:xfrm xmlns:a="http://schemas.openxmlformats.org/drawingml/2006/main">
            <a:off x="8018917" y="2340356"/>
            <a:ext cx="3291808" cy="2779928"/>
          </a:xfrm>
          <a:custGeom xmlns:a="http://schemas.openxmlformats.org/drawingml/2006/main">
            <a:pathLst>
              <a:path w="3291808" h="2779928">
                <a:moveTo>
                  <a:pt x="0" y="210249"/>
                </a:moveTo>
                <a:lnTo>
                  <a:pt x="0" y="210249"/>
                </a:lnTo>
                <a:cubicBezTo>
                  <a:pt x="0" y="173165"/>
                  <a:pt x="9728" y="137160"/>
                  <a:pt x="28079" y="105118"/>
                </a:cubicBezTo>
                <a:cubicBezTo>
                  <a:pt x="46799" y="73089"/>
                  <a:pt x="73088" y="46444"/>
                  <a:pt x="105117" y="28080"/>
                </a:cubicBezTo>
                <a:cubicBezTo>
                  <a:pt x="137159" y="9728"/>
                  <a:pt x="173518" y="0"/>
                  <a:pt x="210246" y="0"/>
                </a:cubicBezTo>
                <a:lnTo>
                  <a:pt x="3081218" y="0"/>
                </a:lnTo>
                <a:lnTo>
                  <a:pt x="3081218" y="0"/>
                </a:lnTo>
                <a:cubicBezTo>
                  <a:pt x="3118289" y="0"/>
                  <a:pt x="3154293" y="9728"/>
                  <a:pt x="3186335" y="28080"/>
                </a:cubicBezTo>
                <a:cubicBezTo>
                  <a:pt x="3218377" y="46799"/>
                  <a:pt x="3245009" y="73089"/>
                  <a:pt x="3263373" y="105118"/>
                </a:cubicBezTo>
                <a:cubicBezTo>
                  <a:pt x="3281737" y="137160"/>
                  <a:pt x="3291452" y="173520"/>
                  <a:pt x="3291452" y="210249"/>
                </a:cubicBezTo>
                <a:lnTo>
                  <a:pt x="3291452" y="210249"/>
                </a:lnTo>
                <a:lnTo>
                  <a:pt x="3291808" y="2569324"/>
                </a:lnTo>
                <a:lnTo>
                  <a:pt x="3291808" y="2569324"/>
                </a:lnTo>
                <a:cubicBezTo>
                  <a:pt x="3291808" y="2606408"/>
                  <a:pt x="3282092" y="2642400"/>
                  <a:pt x="3263728" y="2674442"/>
                </a:cubicBezTo>
                <a:cubicBezTo>
                  <a:pt x="3245009" y="2706484"/>
                  <a:pt x="3218733" y="2733129"/>
                  <a:pt x="3186691" y="2751480"/>
                </a:cubicBezTo>
                <a:cubicBezTo>
                  <a:pt x="3154649" y="2769845"/>
                  <a:pt x="3118289" y="2779560"/>
                  <a:pt x="3081574" y="2779560"/>
                </a:cubicBezTo>
                <a:lnTo>
                  <a:pt x="210246" y="2779928"/>
                </a:lnTo>
                <a:lnTo>
                  <a:pt x="210246" y="2779928"/>
                </a:lnTo>
                <a:cubicBezTo>
                  <a:pt x="173163" y="2779928"/>
                  <a:pt x="137159" y="2770200"/>
                  <a:pt x="105117" y="2751849"/>
                </a:cubicBezTo>
                <a:cubicBezTo>
                  <a:pt x="73088" y="2733129"/>
                  <a:pt x="46443" y="2706840"/>
                  <a:pt x="28079" y="2674798"/>
                </a:cubicBezTo>
                <a:cubicBezTo>
                  <a:pt x="9728" y="2642768"/>
                  <a:pt x="0" y="2606408"/>
                  <a:pt x="0" y="2569680"/>
                </a:cubicBezTo>
                <a:lnTo>
                  <a:pt x="0" y="210249"/>
                </a:lnTo>
                <a:close/>
              </a:path>
            </a:pathLst>
          </a:custGeom>
          <a:solidFill xmlns:a="http://schemas.openxmlformats.org/drawingml/2006/main">
            <a:srgbClr val="142640"/>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8E2B8DCC-06FF-47E5-85B7-8016BDD10AAD}"/>
              </a:ext>
            </a:extLst>
          </p:cNvPr>
          <p:cNvSpPr>
            <a:spLocks xmlns:a="http://schemas.openxmlformats.org/drawingml/2006/main" noGrp="1"/>
          </p:cNvSpPr>
          <p:nvPr/>
        </p:nvSpPr>
        <p:spPr>
          <a:xfrm xmlns:a="http://schemas.openxmlformats.org/drawingml/2006/main">
            <a:off x="1993296" y="5650916"/>
            <a:ext cx="8366678" cy="384124"/>
          </a:xfrm>
          <a:custGeom xmlns:a="http://schemas.openxmlformats.org/drawingml/2006/main">
            <a:pathLst>
              <a:path w="8366678" h="384124">
                <a:moveTo>
                  <a:pt x="0" y="91440"/>
                </a:moveTo>
                <a:lnTo>
                  <a:pt x="0" y="91440"/>
                </a:lnTo>
                <a:cubicBezTo>
                  <a:pt x="0" y="75248"/>
                  <a:pt x="4318" y="59766"/>
                  <a:pt x="12243" y="45720"/>
                </a:cubicBezTo>
                <a:cubicBezTo>
                  <a:pt x="20167" y="31687"/>
                  <a:pt x="31686" y="20168"/>
                  <a:pt x="45720" y="12243"/>
                </a:cubicBezTo>
                <a:cubicBezTo>
                  <a:pt x="59766" y="4318"/>
                  <a:pt x="75247" y="0"/>
                  <a:pt x="91439" y="0"/>
                </a:cubicBezTo>
                <a:lnTo>
                  <a:pt x="8274883" y="0"/>
                </a:lnTo>
                <a:lnTo>
                  <a:pt x="8274883" y="0"/>
                </a:lnTo>
                <a:cubicBezTo>
                  <a:pt x="8291088" y="0"/>
                  <a:pt x="8306556" y="4318"/>
                  <a:pt x="8320603" y="12243"/>
                </a:cubicBezTo>
                <a:cubicBezTo>
                  <a:pt x="8334636" y="20168"/>
                  <a:pt x="8346167" y="31687"/>
                  <a:pt x="8354079" y="45720"/>
                </a:cubicBezTo>
                <a:cubicBezTo>
                  <a:pt x="8362004" y="59766"/>
                  <a:pt x="8366322" y="75248"/>
                  <a:pt x="8366322" y="91440"/>
                </a:cubicBezTo>
                <a:lnTo>
                  <a:pt x="8366322" y="91440"/>
                </a:lnTo>
                <a:lnTo>
                  <a:pt x="8366678" y="292329"/>
                </a:lnTo>
                <a:lnTo>
                  <a:pt x="8366678" y="292329"/>
                </a:lnTo>
                <a:cubicBezTo>
                  <a:pt x="8366678" y="308521"/>
                  <a:pt x="8362360" y="324002"/>
                  <a:pt x="8354448" y="338049"/>
                </a:cubicBezTo>
                <a:cubicBezTo>
                  <a:pt x="8346523" y="352082"/>
                  <a:pt x="8335004" y="363601"/>
                  <a:pt x="8320958" y="371526"/>
                </a:cubicBezTo>
                <a:cubicBezTo>
                  <a:pt x="8306925" y="379438"/>
                  <a:pt x="8291444" y="383769"/>
                  <a:pt x="8275239" y="383769"/>
                </a:cubicBezTo>
                <a:lnTo>
                  <a:pt x="91439" y="384124"/>
                </a:lnTo>
                <a:lnTo>
                  <a:pt x="91439" y="384124"/>
                </a:lnTo>
                <a:cubicBezTo>
                  <a:pt x="75247" y="384124"/>
                  <a:pt x="59766" y="379806"/>
                  <a:pt x="45720" y="371881"/>
                </a:cubicBezTo>
                <a:cubicBezTo>
                  <a:pt x="31686" y="363969"/>
                  <a:pt x="20167" y="352450"/>
                  <a:pt x="12243" y="338404"/>
                </a:cubicBezTo>
                <a:cubicBezTo>
                  <a:pt x="4318" y="324358"/>
                  <a:pt x="0" y="308889"/>
                  <a:pt x="0" y="292684"/>
                </a:cubicBezTo>
                <a:lnTo>
                  <a:pt x="0" y="91440"/>
                </a:lnTo>
                <a:close/>
              </a:path>
            </a:pathLst>
          </a:custGeom>
          <a:solidFill xmlns:a="http://schemas.openxmlformats.org/drawingml/2006/main">
            <a:srgbClr val="EAFBF2"/>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FA2DA5D1-0509-44B8-9E71-4FC9A532938C}"/>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1" name="편집 문구 1">
            <a:extLst xmlns:a="http://schemas.openxmlformats.org/drawingml/2006/main">
              <a:ext uri="{FF2B5EF4-FFF2-40B4-BE49-F238E27FC236}">
                <a16:creationId xmlns:a16="http://schemas.microsoft.com/office/drawing/2014/main" id="{31189F7A-4D5C-43BD-B73F-657E1B149432}"/>
              </a:ext>
            </a:extLst>
          </p:cNvPr>
          <p:cNvSpPr>
            <a:spLocks xmlns:a="http://schemas.openxmlformats.org/drawingml/2006/main" noGrp="1"/>
          </p:cNvSpPr>
          <p:nvPr/>
        </p:nvSpPr>
        <p:spPr>
          <a:xfrm xmlns:a="http://schemas.openxmlformats.org/drawingml/2006/main">
            <a:off x="584994" y="418556"/>
            <a:ext cx="87565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시범 따라보기</a:t>
            </a:r>
          </a:p>
        </p:txBody>
      </p:sp>
      <p:sp>
        <p:nvSpPr>
          <p:cNvPr id="12" name="편집 문구 2">
            <a:extLst xmlns:a="http://schemas.openxmlformats.org/drawingml/2006/main">
              <a:ext uri="{FF2B5EF4-FFF2-40B4-BE49-F238E27FC236}">
                <a16:creationId xmlns:a16="http://schemas.microsoft.com/office/drawing/2014/main" id="{593D3CD0-74F0-4D23-8B4A-EA53E36C12CF}"/>
              </a:ext>
            </a:extLst>
          </p:cNvPr>
          <p:cNvSpPr>
            <a:spLocks xmlns:a="http://schemas.openxmlformats.org/drawingml/2006/main" noGrp="1"/>
          </p:cNvSpPr>
          <p:nvPr/>
        </p:nvSpPr>
        <p:spPr>
          <a:xfrm xmlns:a="http://schemas.openxmlformats.org/drawingml/2006/main">
            <a:off x="548635" y="894918"/>
            <a:ext cx="6713019"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질문 한 문장으로 안내문을 만들어 봅시다</a:t>
            </a:r>
          </a:p>
        </p:txBody>
      </p:sp>
      <p:sp>
        <p:nvSpPr>
          <p:cNvPr id="13" name="편집 문구 3">
            <a:extLst xmlns:a="http://schemas.openxmlformats.org/drawingml/2006/main">
              <a:ext uri="{FF2B5EF4-FFF2-40B4-BE49-F238E27FC236}">
                <a16:creationId xmlns:a16="http://schemas.microsoft.com/office/drawing/2014/main" id="{CE61E1CD-752D-45AE-A3C0-B52CA97F35DD}"/>
              </a:ext>
            </a:extLst>
          </p:cNvPr>
          <p:cNvSpPr>
            <a:spLocks xmlns:a="http://schemas.openxmlformats.org/drawingml/2006/main" noGrp="1"/>
          </p:cNvSpPr>
          <p:nvPr/>
        </p:nvSpPr>
        <p:spPr>
          <a:xfrm xmlns:a="http://schemas.openxmlformats.org/drawingml/2006/main">
            <a:off x="566630" y="1643169"/>
            <a:ext cx="4001826"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강사가 먼저 보여준 뒤 , 그대로 입력해 보세요 .</a:t>
            </a:r>
          </a:p>
        </p:txBody>
      </p:sp>
      <p:sp>
        <p:nvSpPr>
          <p:cNvPr id="14" name="편집 문구 4">
            <a:extLst xmlns:a="http://schemas.openxmlformats.org/drawingml/2006/main">
              <a:ext uri="{FF2B5EF4-FFF2-40B4-BE49-F238E27FC236}">
                <a16:creationId xmlns:a16="http://schemas.microsoft.com/office/drawing/2014/main" id="{DDB3F05B-28C0-4BC8-BE60-9B5BDC499103}"/>
              </a:ext>
            </a:extLst>
          </p:cNvPr>
          <p:cNvSpPr>
            <a:spLocks xmlns:a="http://schemas.openxmlformats.org/drawingml/2006/main" noGrp="1"/>
          </p:cNvSpPr>
          <p:nvPr/>
        </p:nvSpPr>
        <p:spPr>
          <a:xfrm xmlns:a="http://schemas.openxmlformats.org/drawingml/2006/main">
            <a:off x="1170344" y="2430236"/>
            <a:ext cx="1392984"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3277C8"/>
                </a:solidFill>
                <a:latin typeface="Noto Sans CJK KR"/>
                <a:ea typeface="Noto Sans CJK KR"/>
                <a:cs typeface="Noto Sans CJK KR"/>
              </a:defRPr>
            </a:defPPr>
            <a:lvl1pPr algn="l">
              <a:buNone/>
              <a:defRPr sz="1049" b="1">
                <a:solidFill>
                  <a:srgbClr val="3277C8"/>
                </a:solidFill>
                <a:latin typeface="Noto Sans CJK KR"/>
                <a:ea typeface="Noto Sans CJK KR"/>
                <a:cs typeface="Noto Sans CJK KR"/>
              </a:defRPr>
            </a:lvl1pPr>
            <a:lvl2pPr algn="l">
              <a:buNone/>
              <a:defRPr sz="1049" b="1">
                <a:solidFill>
                  <a:srgbClr val="3277C8"/>
                </a:solidFill>
                <a:latin typeface="Noto Sans CJK KR"/>
                <a:ea typeface="Noto Sans CJK KR"/>
                <a:cs typeface="Noto Sans CJK KR"/>
              </a:defRPr>
            </a:lvl2pPr>
            <a:lvl3pPr algn="l">
              <a:buNone/>
              <a:defRPr sz="1049" b="1">
                <a:solidFill>
                  <a:srgbClr val="3277C8"/>
                </a:solidFill>
                <a:latin typeface="Noto Sans CJK KR"/>
                <a:ea typeface="Noto Sans CJK KR"/>
                <a:cs typeface="Noto Sans CJK KR"/>
              </a:defRPr>
            </a:lvl3pPr>
            <a:lvl4pPr algn="l">
              <a:buNone/>
              <a:defRPr sz="1049" b="1">
                <a:solidFill>
                  <a:srgbClr val="3277C8"/>
                </a:solidFill>
                <a:latin typeface="Noto Sans CJK KR"/>
                <a:ea typeface="Noto Sans CJK KR"/>
                <a:cs typeface="Noto Sans CJK KR"/>
              </a:defRPr>
            </a:lvl4pPr>
            <a:lvl5pPr algn="l">
              <a:buNone/>
              <a:defRPr sz="1049" b="1">
                <a:solidFill>
                  <a:srgbClr val="3277C8"/>
                </a:solidFill>
                <a:latin typeface="Noto Sans CJK KR"/>
                <a:ea typeface="Noto Sans CJK KR"/>
                <a:cs typeface="Noto Sans CJK KR"/>
              </a:defRPr>
            </a:lvl5pPr>
            <a:lvl6pPr algn="l">
              <a:buNone/>
              <a:defRPr sz="1049" b="1">
                <a:solidFill>
                  <a:srgbClr val="3277C8"/>
                </a:solidFill>
                <a:latin typeface="Noto Sans CJK KR"/>
                <a:ea typeface="Noto Sans CJK KR"/>
                <a:cs typeface="Noto Sans CJK KR"/>
              </a:defRPr>
            </a:lvl6pPr>
            <a:lvl7pPr algn="l">
              <a:buNone/>
              <a:defRPr sz="1049" b="1">
                <a:solidFill>
                  <a:srgbClr val="3277C8"/>
                </a:solidFill>
                <a:latin typeface="Noto Sans CJK KR"/>
                <a:ea typeface="Noto Sans CJK KR"/>
                <a:cs typeface="Noto Sans CJK KR"/>
              </a:defRPr>
            </a:lvl7pPr>
            <a:lvl8pPr algn="l">
              <a:buNone/>
              <a:defRPr sz="1049" b="1">
                <a:solidFill>
                  <a:srgbClr val="3277C8"/>
                </a:solidFill>
                <a:latin typeface="Noto Sans CJK KR"/>
                <a:ea typeface="Noto Sans CJK KR"/>
                <a:cs typeface="Noto Sans CJK KR"/>
              </a:defRPr>
            </a:lvl8pPr>
            <a:lvl9pPr algn="l">
              <a:buNone/>
              <a:defRPr sz="1049" b="1">
                <a:solidFill>
                  <a:srgbClr val="3277C8"/>
                </a:solidFill>
                <a:latin typeface="Noto Sans CJK KR"/>
                <a:ea typeface="Noto Sans CJK KR"/>
                <a:cs typeface="Noto Sans CJK KR"/>
              </a:defRPr>
            </a:lvl9pPr>
          </a:lstStyle>
          <a:p xmlns:a="http://schemas.openxmlformats.org/drawingml/2006/main">
            <a:pPr algn="l">
              <a:lnSpc>
                <a:spcPct val="100000"/>
              </a:lnSpc>
              <a:buNone/>
              <a:defRPr sz="1049" b="1">
                <a:solidFill>
                  <a:srgbClr val="3277C8"/>
                </a:solidFill>
                <a:latin typeface="Noto Sans CJK KR"/>
                <a:ea typeface="Noto Sans CJK KR"/>
                <a:cs typeface="Noto Sans CJK KR"/>
              </a:defRPr>
            </a:pPr>
            <a:r>
              <a:rPr sz="1049" b="1">
                <a:solidFill>
                  <a:srgbClr val="3277C8"/>
                </a:solidFill>
                <a:latin typeface="Noto Sans CJK KR"/>
                <a:ea typeface="Noto Sans CJK KR"/>
                <a:cs typeface="Noto Sans CJK KR"/>
              </a:rPr>
              <a:t>복사해서 입력해 보세요</a:t>
            </a:r>
          </a:p>
        </p:txBody>
      </p:sp>
      <p:sp>
        <p:nvSpPr>
          <p:cNvPr id="15" name="편집 문구 5">
            <a:extLst xmlns:a="http://schemas.openxmlformats.org/drawingml/2006/main">
              <a:ext uri="{FF2B5EF4-FFF2-40B4-BE49-F238E27FC236}">
                <a16:creationId xmlns:a16="http://schemas.microsoft.com/office/drawing/2014/main" id="{45A7FCF7-8793-492C-A1AD-8F4D95D545ED}"/>
              </a:ext>
            </a:extLst>
          </p:cNvPr>
          <p:cNvSpPr>
            <a:spLocks xmlns:a="http://schemas.openxmlformats.org/drawingml/2006/main" noGrp="1"/>
          </p:cNvSpPr>
          <p:nvPr/>
        </p:nvSpPr>
        <p:spPr>
          <a:xfrm xmlns:a="http://schemas.openxmlformats.org/drawingml/2006/main">
            <a:off x="8293603" y="2684544"/>
            <a:ext cx="1553034"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시범에서 볼 점</a:t>
            </a:r>
          </a:p>
        </p:txBody>
      </p:sp>
      <p:sp>
        <p:nvSpPr>
          <p:cNvPr id="16" name="편집 문구 6">
            <a:extLst xmlns:a="http://schemas.openxmlformats.org/drawingml/2006/main">
              <a:ext uri="{FF2B5EF4-FFF2-40B4-BE49-F238E27FC236}">
                <a16:creationId xmlns:a16="http://schemas.microsoft.com/office/drawing/2014/main" id="{60191E4B-8965-40C4-A8D4-978B9516EFD2}"/>
              </a:ext>
            </a:extLst>
          </p:cNvPr>
          <p:cNvSpPr>
            <a:spLocks xmlns:a="http://schemas.openxmlformats.org/drawingml/2006/main" noGrp="1"/>
          </p:cNvSpPr>
          <p:nvPr/>
        </p:nvSpPr>
        <p:spPr>
          <a:xfrm xmlns:a="http://schemas.openxmlformats.org/drawingml/2006/main">
            <a:off x="1142989" y="2875960"/>
            <a:ext cx="3640092"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고등학생에게 학교 축제 준비물</a:t>
            </a:r>
          </a:p>
        </p:txBody>
      </p:sp>
      <p:sp>
        <p:nvSpPr>
          <p:cNvPr id="17" name="편집 문구 7">
            <a:extLst xmlns:a="http://schemas.openxmlformats.org/drawingml/2006/main">
              <a:ext uri="{FF2B5EF4-FFF2-40B4-BE49-F238E27FC236}">
                <a16:creationId xmlns:a16="http://schemas.microsoft.com/office/drawing/2014/main" id="{7BA8B42A-31CA-4152-9496-7ACB60967A7D}"/>
              </a:ext>
            </a:extLst>
          </p:cNvPr>
          <p:cNvSpPr>
            <a:spLocks xmlns:a="http://schemas.openxmlformats.org/drawingml/2006/main" noGrp="1"/>
          </p:cNvSpPr>
          <p:nvPr/>
        </p:nvSpPr>
        <p:spPr>
          <a:xfrm xmlns:a="http://schemas.openxmlformats.org/drawingml/2006/main">
            <a:off x="8311598" y="3353441"/>
            <a:ext cx="740296"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무엇을 ?</a:t>
            </a:r>
          </a:p>
        </p:txBody>
      </p:sp>
      <p:sp>
        <p:nvSpPr>
          <p:cNvPr id="18" name="편집 문구 8">
            <a:extLst xmlns:a="http://schemas.openxmlformats.org/drawingml/2006/main">
              <a:ext uri="{FF2B5EF4-FFF2-40B4-BE49-F238E27FC236}">
                <a16:creationId xmlns:a16="http://schemas.microsoft.com/office/drawing/2014/main" id="{A63D8C2D-A194-4DBC-840F-21FD26197839}"/>
              </a:ext>
            </a:extLst>
          </p:cNvPr>
          <p:cNvSpPr>
            <a:spLocks xmlns:a="http://schemas.openxmlformats.org/drawingml/2006/main" noGrp="1"/>
          </p:cNvSpPr>
          <p:nvPr/>
        </p:nvSpPr>
        <p:spPr>
          <a:xfrm xmlns:a="http://schemas.openxmlformats.org/drawingml/2006/main">
            <a:off x="9326433" y="3353441"/>
            <a:ext cx="60548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안내문</a:t>
            </a:r>
          </a:p>
        </p:txBody>
      </p:sp>
      <p:sp>
        <p:nvSpPr>
          <p:cNvPr id="19" name="편집 문구 9">
            <a:extLst xmlns:a="http://schemas.openxmlformats.org/drawingml/2006/main">
              <a:ext uri="{FF2B5EF4-FFF2-40B4-BE49-F238E27FC236}">
                <a16:creationId xmlns:a16="http://schemas.microsoft.com/office/drawing/2014/main" id="{64274552-98A2-458B-B986-257570BB88E2}"/>
              </a:ext>
            </a:extLst>
          </p:cNvPr>
          <p:cNvSpPr>
            <a:spLocks xmlns:a="http://schemas.openxmlformats.org/drawingml/2006/main" noGrp="1"/>
          </p:cNvSpPr>
          <p:nvPr/>
        </p:nvSpPr>
        <p:spPr>
          <a:xfrm xmlns:a="http://schemas.openxmlformats.org/drawingml/2006/main">
            <a:off x="1142989" y="3257557"/>
            <a:ext cx="1938117"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안내문을 써 줘 .</a:t>
            </a:r>
          </a:p>
        </p:txBody>
      </p:sp>
      <p:sp>
        <p:nvSpPr>
          <p:cNvPr id="20" name="편집 문구 10">
            <a:extLst xmlns:a="http://schemas.openxmlformats.org/drawingml/2006/main">
              <a:ext uri="{FF2B5EF4-FFF2-40B4-BE49-F238E27FC236}">
                <a16:creationId xmlns:a16="http://schemas.microsoft.com/office/drawing/2014/main" id="{A84D24C4-C6BD-4293-AB9F-21FEB277A38C}"/>
              </a:ext>
            </a:extLst>
          </p:cNvPr>
          <p:cNvSpPr>
            <a:spLocks xmlns:a="http://schemas.openxmlformats.org/drawingml/2006/main" noGrp="1"/>
          </p:cNvSpPr>
          <p:nvPr/>
        </p:nvSpPr>
        <p:spPr>
          <a:xfrm xmlns:a="http://schemas.openxmlformats.org/drawingml/2006/main">
            <a:off x="1142989" y="3639154"/>
            <a:ext cx="4054170"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준비물은 필기구와 개인 물병이야 .</a:t>
            </a:r>
          </a:p>
        </p:txBody>
      </p:sp>
      <p:sp>
        <p:nvSpPr>
          <p:cNvPr id="21" name="편집 문구 11">
            <a:extLst xmlns:a="http://schemas.openxmlformats.org/drawingml/2006/main">
              <a:ext uri="{FF2B5EF4-FFF2-40B4-BE49-F238E27FC236}">
                <a16:creationId xmlns:a16="http://schemas.microsoft.com/office/drawing/2014/main" id="{990CFF0D-D9D8-43F1-A05B-EE0359892D08}"/>
              </a:ext>
            </a:extLst>
          </p:cNvPr>
          <p:cNvSpPr>
            <a:spLocks xmlns:a="http://schemas.openxmlformats.org/drawingml/2006/main" noGrp="1"/>
          </p:cNvSpPr>
          <p:nvPr/>
        </p:nvSpPr>
        <p:spPr>
          <a:xfrm xmlns:a="http://schemas.openxmlformats.org/drawingml/2006/main">
            <a:off x="8311598" y="3828992"/>
            <a:ext cx="904455"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누구에게 ?</a:t>
            </a:r>
          </a:p>
        </p:txBody>
      </p:sp>
      <p:sp>
        <p:nvSpPr>
          <p:cNvPr id="22" name="편집 문구 12">
            <a:extLst xmlns:a="http://schemas.openxmlformats.org/drawingml/2006/main">
              <a:ext uri="{FF2B5EF4-FFF2-40B4-BE49-F238E27FC236}">
                <a16:creationId xmlns:a16="http://schemas.microsoft.com/office/drawing/2014/main" id="{4FA7E172-2C1B-45B6-8629-CD505C0AD012}"/>
              </a:ext>
            </a:extLst>
          </p:cNvPr>
          <p:cNvSpPr>
            <a:spLocks xmlns:a="http://schemas.openxmlformats.org/drawingml/2006/main" noGrp="1"/>
          </p:cNvSpPr>
          <p:nvPr/>
        </p:nvSpPr>
        <p:spPr>
          <a:xfrm xmlns:a="http://schemas.openxmlformats.org/drawingml/2006/main">
            <a:off x="9326433" y="3828992"/>
            <a:ext cx="769449"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고등학생</a:t>
            </a:r>
          </a:p>
        </p:txBody>
      </p:sp>
      <p:sp>
        <p:nvSpPr>
          <p:cNvPr id="23" name="편집 문구 13">
            <a:extLst xmlns:a="http://schemas.openxmlformats.org/drawingml/2006/main">
              <a:ext uri="{FF2B5EF4-FFF2-40B4-BE49-F238E27FC236}">
                <a16:creationId xmlns:a16="http://schemas.microsoft.com/office/drawing/2014/main" id="{71560212-645D-47BC-AF82-1CA212EEDFEC}"/>
              </a:ext>
            </a:extLst>
          </p:cNvPr>
          <p:cNvSpPr>
            <a:spLocks xmlns:a="http://schemas.openxmlformats.org/drawingml/2006/main" noGrp="1"/>
          </p:cNvSpPr>
          <p:nvPr/>
        </p:nvSpPr>
        <p:spPr>
          <a:xfrm xmlns:a="http://schemas.openxmlformats.org/drawingml/2006/main">
            <a:off x="1142989" y="4020751"/>
            <a:ext cx="3965969"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152A43"/>
                </a:solidFill>
                <a:latin typeface="Noto Sans CJK KR"/>
                <a:ea typeface="Noto Sans CJK KR"/>
                <a:cs typeface="Noto Sans CJK KR"/>
              </a:defRPr>
            </a:defPPr>
            <a:lvl1pPr algn="l">
              <a:buNone/>
              <a:defRPr sz="2200" b="1">
                <a:solidFill>
                  <a:srgbClr val="152A43"/>
                </a:solidFill>
                <a:latin typeface="Noto Sans CJK KR"/>
                <a:ea typeface="Noto Sans CJK KR"/>
                <a:cs typeface="Noto Sans CJK KR"/>
              </a:defRPr>
            </a:lvl1pPr>
            <a:lvl2pPr algn="l">
              <a:buNone/>
              <a:defRPr sz="2200" b="1">
                <a:solidFill>
                  <a:srgbClr val="152A43"/>
                </a:solidFill>
                <a:latin typeface="Noto Sans CJK KR"/>
                <a:ea typeface="Noto Sans CJK KR"/>
                <a:cs typeface="Noto Sans CJK KR"/>
              </a:defRPr>
            </a:lvl2pPr>
            <a:lvl3pPr algn="l">
              <a:buNone/>
              <a:defRPr sz="2200" b="1">
                <a:solidFill>
                  <a:srgbClr val="152A43"/>
                </a:solidFill>
                <a:latin typeface="Noto Sans CJK KR"/>
                <a:ea typeface="Noto Sans CJK KR"/>
                <a:cs typeface="Noto Sans CJK KR"/>
              </a:defRPr>
            </a:lvl3pPr>
            <a:lvl4pPr algn="l">
              <a:buNone/>
              <a:defRPr sz="2200" b="1">
                <a:solidFill>
                  <a:srgbClr val="152A43"/>
                </a:solidFill>
                <a:latin typeface="Noto Sans CJK KR"/>
                <a:ea typeface="Noto Sans CJK KR"/>
                <a:cs typeface="Noto Sans CJK KR"/>
              </a:defRPr>
            </a:lvl4pPr>
            <a:lvl5pPr algn="l">
              <a:buNone/>
              <a:defRPr sz="2200" b="1">
                <a:solidFill>
                  <a:srgbClr val="152A43"/>
                </a:solidFill>
                <a:latin typeface="Noto Sans CJK KR"/>
                <a:ea typeface="Noto Sans CJK KR"/>
                <a:cs typeface="Noto Sans CJK KR"/>
              </a:defRPr>
            </a:lvl5pPr>
            <a:lvl6pPr algn="l">
              <a:buNone/>
              <a:defRPr sz="2200" b="1">
                <a:solidFill>
                  <a:srgbClr val="152A43"/>
                </a:solidFill>
                <a:latin typeface="Noto Sans CJK KR"/>
                <a:ea typeface="Noto Sans CJK KR"/>
                <a:cs typeface="Noto Sans CJK KR"/>
              </a:defRPr>
            </a:lvl6pPr>
            <a:lvl7pPr algn="l">
              <a:buNone/>
              <a:defRPr sz="2200" b="1">
                <a:solidFill>
                  <a:srgbClr val="152A43"/>
                </a:solidFill>
                <a:latin typeface="Noto Sans CJK KR"/>
                <a:ea typeface="Noto Sans CJK KR"/>
                <a:cs typeface="Noto Sans CJK KR"/>
              </a:defRPr>
            </a:lvl7pPr>
            <a:lvl8pPr algn="l">
              <a:buNone/>
              <a:defRPr sz="2200" b="1">
                <a:solidFill>
                  <a:srgbClr val="152A43"/>
                </a:solidFill>
                <a:latin typeface="Noto Sans CJK KR"/>
                <a:ea typeface="Noto Sans CJK KR"/>
                <a:cs typeface="Noto Sans CJK KR"/>
              </a:defRPr>
            </a:lvl8pPr>
            <a:lvl9pPr algn="l">
              <a:buNone/>
              <a:defRPr sz="22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00" b="1">
                <a:solidFill>
                  <a:srgbClr val="152A43"/>
                </a:solidFill>
                <a:latin typeface="Noto Sans CJK KR"/>
                <a:ea typeface="Noto Sans CJK KR"/>
                <a:cs typeface="Noto Sans CJK KR"/>
              </a:defRPr>
            </a:pPr>
            <a:r>
              <a:rPr sz="2200" b="1">
                <a:solidFill>
                  <a:srgbClr val="152A43"/>
                </a:solidFill>
                <a:latin typeface="Noto Sans CJK KR"/>
                <a:ea typeface="Noto Sans CJK KR"/>
                <a:cs typeface="Noto Sans CJK KR"/>
              </a:rPr>
              <a:t>다정한 말투로 4 문장 안에 써 줘 .</a:t>
            </a:r>
          </a:p>
        </p:txBody>
      </p:sp>
      <p:sp>
        <p:nvSpPr>
          <p:cNvPr id="24" name="편집 문구 14">
            <a:extLst xmlns:a="http://schemas.openxmlformats.org/drawingml/2006/main">
              <a:ext uri="{FF2B5EF4-FFF2-40B4-BE49-F238E27FC236}">
                <a16:creationId xmlns:a16="http://schemas.microsoft.com/office/drawing/2014/main" id="{BA4726F2-6292-4D15-B854-004F6FC31F8B}"/>
              </a:ext>
            </a:extLst>
          </p:cNvPr>
          <p:cNvSpPr>
            <a:spLocks xmlns:a="http://schemas.openxmlformats.org/drawingml/2006/main" noGrp="1"/>
          </p:cNvSpPr>
          <p:nvPr/>
        </p:nvSpPr>
        <p:spPr>
          <a:xfrm xmlns:a="http://schemas.openxmlformats.org/drawingml/2006/main">
            <a:off x="8311598" y="4304201"/>
            <a:ext cx="740296"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1">
                <a:solidFill>
                  <a:srgbClr val="B9F0DA"/>
                </a:solidFill>
                <a:latin typeface="Noto Sans CJK KR"/>
                <a:ea typeface="Noto Sans CJK KR"/>
                <a:cs typeface="Noto Sans CJK KR"/>
              </a:defRPr>
            </a:defPPr>
            <a:lvl1pPr algn="l">
              <a:buNone/>
              <a:defRPr sz="1400" b="1">
                <a:solidFill>
                  <a:srgbClr val="B9F0DA"/>
                </a:solidFill>
                <a:latin typeface="Noto Sans CJK KR"/>
                <a:ea typeface="Noto Sans CJK KR"/>
                <a:cs typeface="Noto Sans CJK KR"/>
              </a:defRPr>
            </a:lvl1pPr>
            <a:lvl2pPr algn="l">
              <a:buNone/>
              <a:defRPr sz="1400" b="1">
                <a:solidFill>
                  <a:srgbClr val="B9F0DA"/>
                </a:solidFill>
                <a:latin typeface="Noto Sans CJK KR"/>
                <a:ea typeface="Noto Sans CJK KR"/>
                <a:cs typeface="Noto Sans CJK KR"/>
              </a:defRPr>
            </a:lvl2pPr>
            <a:lvl3pPr algn="l">
              <a:buNone/>
              <a:defRPr sz="1400" b="1">
                <a:solidFill>
                  <a:srgbClr val="B9F0DA"/>
                </a:solidFill>
                <a:latin typeface="Noto Sans CJK KR"/>
                <a:ea typeface="Noto Sans CJK KR"/>
                <a:cs typeface="Noto Sans CJK KR"/>
              </a:defRPr>
            </a:lvl3pPr>
            <a:lvl4pPr algn="l">
              <a:buNone/>
              <a:defRPr sz="1400" b="1">
                <a:solidFill>
                  <a:srgbClr val="B9F0DA"/>
                </a:solidFill>
                <a:latin typeface="Noto Sans CJK KR"/>
                <a:ea typeface="Noto Sans CJK KR"/>
                <a:cs typeface="Noto Sans CJK KR"/>
              </a:defRPr>
            </a:lvl4pPr>
            <a:lvl5pPr algn="l">
              <a:buNone/>
              <a:defRPr sz="1400" b="1">
                <a:solidFill>
                  <a:srgbClr val="B9F0DA"/>
                </a:solidFill>
                <a:latin typeface="Noto Sans CJK KR"/>
                <a:ea typeface="Noto Sans CJK KR"/>
                <a:cs typeface="Noto Sans CJK KR"/>
              </a:defRPr>
            </a:lvl5pPr>
            <a:lvl6pPr algn="l">
              <a:buNone/>
              <a:defRPr sz="1400" b="1">
                <a:solidFill>
                  <a:srgbClr val="B9F0DA"/>
                </a:solidFill>
                <a:latin typeface="Noto Sans CJK KR"/>
                <a:ea typeface="Noto Sans CJK KR"/>
                <a:cs typeface="Noto Sans CJK KR"/>
              </a:defRPr>
            </a:lvl6pPr>
            <a:lvl7pPr algn="l">
              <a:buNone/>
              <a:defRPr sz="1400" b="1">
                <a:solidFill>
                  <a:srgbClr val="B9F0DA"/>
                </a:solidFill>
                <a:latin typeface="Noto Sans CJK KR"/>
                <a:ea typeface="Noto Sans CJK KR"/>
                <a:cs typeface="Noto Sans CJK KR"/>
              </a:defRPr>
            </a:lvl7pPr>
            <a:lvl8pPr algn="l">
              <a:buNone/>
              <a:defRPr sz="1400" b="1">
                <a:solidFill>
                  <a:srgbClr val="B9F0DA"/>
                </a:solidFill>
                <a:latin typeface="Noto Sans CJK KR"/>
                <a:ea typeface="Noto Sans CJK KR"/>
                <a:cs typeface="Noto Sans CJK KR"/>
              </a:defRPr>
            </a:lvl8pPr>
            <a:lvl9pPr algn="l">
              <a:buNone/>
              <a:defRPr sz="1400" b="1">
                <a:solidFill>
                  <a:srgbClr val="B9F0DA"/>
                </a:solidFill>
                <a:latin typeface="Noto Sans CJK KR"/>
                <a:ea typeface="Noto Sans CJK KR"/>
                <a:cs typeface="Noto Sans CJK KR"/>
              </a:defRPr>
            </a:lvl9pPr>
          </a:lstStyle>
          <a:p xmlns:a="http://schemas.openxmlformats.org/drawingml/2006/main">
            <a:pPr algn="l">
              <a:lnSpc>
                <a:spcPct val="100000"/>
              </a:lnSpc>
              <a:buNone/>
              <a:defRPr sz="1400" b="1">
                <a:solidFill>
                  <a:srgbClr val="B9F0DA"/>
                </a:solidFill>
                <a:latin typeface="Noto Sans CJK KR"/>
                <a:ea typeface="Noto Sans CJK KR"/>
                <a:cs typeface="Noto Sans CJK KR"/>
              </a:defRPr>
            </a:pPr>
            <a:r>
              <a:rPr sz="1400" b="1">
                <a:solidFill>
                  <a:srgbClr val="B9F0DA"/>
                </a:solidFill>
                <a:latin typeface="Noto Sans CJK KR"/>
                <a:ea typeface="Noto Sans CJK KR"/>
                <a:cs typeface="Noto Sans CJK KR"/>
              </a:rPr>
              <a:t>어떻게 ?</a:t>
            </a:r>
          </a:p>
        </p:txBody>
      </p:sp>
      <p:sp>
        <p:nvSpPr>
          <p:cNvPr id="25" name="편집 문구 15">
            <a:extLst xmlns:a="http://schemas.openxmlformats.org/drawingml/2006/main">
              <a:ext uri="{FF2B5EF4-FFF2-40B4-BE49-F238E27FC236}">
                <a16:creationId xmlns:a16="http://schemas.microsoft.com/office/drawing/2014/main" id="{C60677ED-2D42-4E07-9B0E-9E547135C5BE}"/>
              </a:ext>
            </a:extLst>
          </p:cNvPr>
          <p:cNvSpPr>
            <a:spLocks xmlns:a="http://schemas.openxmlformats.org/drawingml/2006/main" noGrp="1"/>
          </p:cNvSpPr>
          <p:nvPr/>
        </p:nvSpPr>
        <p:spPr>
          <a:xfrm xmlns:a="http://schemas.openxmlformats.org/drawingml/2006/main">
            <a:off x="9326433" y="4304201"/>
            <a:ext cx="1423924" cy="266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400" b="0">
                <a:solidFill>
                  <a:srgbClr val="FFFFFF"/>
                </a:solidFill>
                <a:latin typeface="Noto Sans CJK KR"/>
                <a:ea typeface="Noto Sans CJK KR"/>
                <a:cs typeface="Noto Sans CJK KR"/>
              </a:defRPr>
            </a:defPPr>
            <a:lvl1pPr algn="l">
              <a:buNone/>
              <a:defRPr sz="1400" b="0">
                <a:solidFill>
                  <a:srgbClr val="FFFFFF"/>
                </a:solidFill>
                <a:latin typeface="Noto Sans CJK KR"/>
                <a:ea typeface="Noto Sans CJK KR"/>
                <a:cs typeface="Noto Sans CJK KR"/>
              </a:defRPr>
            </a:lvl1pPr>
            <a:lvl2pPr algn="l">
              <a:buNone/>
              <a:defRPr sz="1400" b="0">
                <a:solidFill>
                  <a:srgbClr val="FFFFFF"/>
                </a:solidFill>
                <a:latin typeface="Noto Sans CJK KR"/>
                <a:ea typeface="Noto Sans CJK KR"/>
                <a:cs typeface="Noto Sans CJK KR"/>
              </a:defRPr>
            </a:lvl2pPr>
            <a:lvl3pPr algn="l">
              <a:buNone/>
              <a:defRPr sz="1400" b="0">
                <a:solidFill>
                  <a:srgbClr val="FFFFFF"/>
                </a:solidFill>
                <a:latin typeface="Noto Sans CJK KR"/>
                <a:ea typeface="Noto Sans CJK KR"/>
                <a:cs typeface="Noto Sans CJK KR"/>
              </a:defRPr>
            </a:lvl3pPr>
            <a:lvl4pPr algn="l">
              <a:buNone/>
              <a:defRPr sz="1400" b="0">
                <a:solidFill>
                  <a:srgbClr val="FFFFFF"/>
                </a:solidFill>
                <a:latin typeface="Noto Sans CJK KR"/>
                <a:ea typeface="Noto Sans CJK KR"/>
                <a:cs typeface="Noto Sans CJK KR"/>
              </a:defRPr>
            </a:lvl4pPr>
            <a:lvl5pPr algn="l">
              <a:buNone/>
              <a:defRPr sz="1400" b="0">
                <a:solidFill>
                  <a:srgbClr val="FFFFFF"/>
                </a:solidFill>
                <a:latin typeface="Noto Sans CJK KR"/>
                <a:ea typeface="Noto Sans CJK KR"/>
                <a:cs typeface="Noto Sans CJK KR"/>
              </a:defRPr>
            </a:lvl5pPr>
            <a:lvl6pPr algn="l">
              <a:buNone/>
              <a:defRPr sz="1400" b="0">
                <a:solidFill>
                  <a:srgbClr val="FFFFFF"/>
                </a:solidFill>
                <a:latin typeface="Noto Sans CJK KR"/>
                <a:ea typeface="Noto Sans CJK KR"/>
                <a:cs typeface="Noto Sans CJK KR"/>
              </a:defRPr>
            </a:lvl6pPr>
            <a:lvl7pPr algn="l">
              <a:buNone/>
              <a:defRPr sz="1400" b="0">
                <a:solidFill>
                  <a:srgbClr val="FFFFFF"/>
                </a:solidFill>
                <a:latin typeface="Noto Sans CJK KR"/>
                <a:ea typeface="Noto Sans CJK KR"/>
                <a:cs typeface="Noto Sans CJK KR"/>
              </a:defRPr>
            </a:lvl7pPr>
            <a:lvl8pPr algn="l">
              <a:buNone/>
              <a:defRPr sz="1400" b="0">
                <a:solidFill>
                  <a:srgbClr val="FFFFFF"/>
                </a:solidFill>
                <a:latin typeface="Noto Sans CJK KR"/>
                <a:ea typeface="Noto Sans CJK KR"/>
                <a:cs typeface="Noto Sans CJK KR"/>
              </a:defRPr>
            </a:lvl8pPr>
            <a:lvl9pPr algn="l">
              <a:buNone/>
              <a:defRPr sz="1400" b="0">
                <a:solidFill>
                  <a:srgbClr val="FFFFFF"/>
                </a:solidFill>
                <a:latin typeface="Noto Sans CJK KR"/>
                <a:ea typeface="Noto Sans CJK KR"/>
                <a:cs typeface="Noto Sans CJK KR"/>
              </a:defRPr>
            </a:lvl9pPr>
          </a:lstStyle>
          <a:p xmlns:a="http://schemas.openxmlformats.org/drawingml/2006/main">
            <a:pPr algn="l">
              <a:lnSpc>
                <a:spcPct val="100000"/>
              </a:lnSpc>
              <a:buNone/>
              <a:defRPr sz="1400" b="0">
                <a:solidFill>
                  <a:srgbClr val="FFFFFF"/>
                </a:solidFill>
                <a:latin typeface="Noto Sans CJK KR"/>
                <a:ea typeface="Noto Sans CJK KR"/>
                <a:cs typeface="Noto Sans CJK KR"/>
              </a:defRPr>
            </a:pPr>
            <a:r>
              <a:rPr sz="1400" b="0">
                <a:solidFill>
                  <a:srgbClr val="FFFFFF"/>
                </a:solidFill>
                <a:latin typeface="Noto Sans CJK KR"/>
                <a:ea typeface="Noto Sans CJK KR"/>
                <a:cs typeface="Noto Sans CJK KR"/>
              </a:rPr>
              <a:t>4 문장 · 다정하게</a:t>
            </a:r>
          </a:p>
        </p:txBody>
      </p:sp>
      <p:sp>
        <p:nvSpPr>
          <p:cNvPr id="26" name="편집 문구 16">
            <a:extLst xmlns:a="http://schemas.openxmlformats.org/drawingml/2006/main">
              <a:ext uri="{FF2B5EF4-FFF2-40B4-BE49-F238E27FC236}">
                <a16:creationId xmlns:a16="http://schemas.microsoft.com/office/drawing/2014/main" id="{D5A7E6F2-92C1-4108-9467-570FC74C2F0F}"/>
              </a:ext>
            </a:extLst>
          </p:cNvPr>
          <p:cNvSpPr>
            <a:spLocks xmlns:a="http://schemas.openxmlformats.org/drawingml/2006/main" noGrp="1"/>
          </p:cNvSpPr>
          <p:nvPr/>
        </p:nvSpPr>
        <p:spPr>
          <a:xfrm xmlns:a="http://schemas.openxmlformats.org/drawingml/2006/main">
            <a:off x="3799409" y="5721286"/>
            <a:ext cx="4877472"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76F5F"/>
                </a:solidFill>
                <a:latin typeface="Noto Sans CJK KR"/>
                <a:ea typeface="Noto Sans CJK KR"/>
                <a:cs typeface="Noto Sans CJK KR"/>
              </a:defRPr>
            </a:defPPr>
            <a:lvl1pPr algn="l">
              <a:buNone/>
              <a:defRPr sz="1301" b="1">
                <a:solidFill>
                  <a:srgbClr val="176F5F"/>
                </a:solidFill>
                <a:latin typeface="Noto Sans CJK KR"/>
                <a:ea typeface="Noto Sans CJK KR"/>
                <a:cs typeface="Noto Sans CJK KR"/>
              </a:defRPr>
            </a:lvl1pPr>
            <a:lvl2pPr algn="l">
              <a:buNone/>
              <a:defRPr sz="1301" b="1">
                <a:solidFill>
                  <a:srgbClr val="176F5F"/>
                </a:solidFill>
                <a:latin typeface="Noto Sans CJK KR"/>
                <a:ea typeface="Noto Sans CJK KR"/>
                <a:cs typeface="Noto Sans CJK KR"/>
              </a:defRPr>
            </a:lvl2pPr>
            <a:lvl3pPr algn="l">
              <a:buNone/>
              <a:defRPr sz="1301" b="1">
                <a:solidFill>
                  <a:srgbClr val="176F5F"/>
                </a:solidFill>
                <a:latin typeface="Noto Sans CJK KR"/>
                <a:ea typeface="Noto Sans CJK KR"/>
                <a:cs typeface="Noto Sans CJK KR"/>
              </a:defRPr>
            </a:lvl3pPr>
            <a:lvl4pPr algn="l">
              <a:buNone/>
              <a:defRPr sz="1301" b="1">
                <a:solidFill>
                  <a:srgbClr val="176F5F"/>
                </a:solidFill>
                <a:latin typeface="Noto Sans CJK KR"/>
                <a:ea typeface="Noto Sans CJK KR"/>
                <a:cs typeface="Noto Sans CJK KR"/>
              </a:defRPr>
            </a:lvl4pPr>
            <a:lvl5pPr algn="l">
              <a:buNone/>
              <a:defRPr sz="1301" b="1">
                <a:solidFill>
                  <a:srgbClr val="176F5F"/>
                </a:solidFill>
                <a:latin typeface="Noto Sans CJK KR"/>
                <a:ea typeface="Noto Sans CJK KR"/>
                <a:cs typeface="Noto Sans CJK KR"/>
              </a:defRPr>
            </a:lvl5pPr>
            <a:lvl6pPr algn="l">
              <a:buNone/>
              <a:defRPr sz="1301" b="1">
                <a:solidFill>
                  <a:srgbClr val="176F5F"/>
                </a:solidFill>
                <a:latin typeface="Noto Sans CJK KR"/>
                <a:ea typeface="Noto Sans CJK KR"/>
                <a:cs typeface="Noto Sans CJK KR"/>
              </a:defRPr>
            </a:lvl6pPr>
            <a:lvl7pPr algn="l">
              <a:buNone/>
              <a:defRPr sz="1301" b="1">
                <a:solidFill>
                  <a:srgbClr val="176F5F"/>
                </a:solidFill>
                <a:latin typeface="Noto Sans CJK KR"/>
                <a:ea typeface="Noto Sans CJK KR"/>
                <a:cs typeface="Noto Sans CJK KR"/>
              </a:defRPr>
            </a:lvl7pPr>
            <a:lvl8pPr algn="l">
              <a:buNone/>
              <a:defRPr sz="1301" b="1">
                <a:solidFill>
                  <a:srgbClr val="176F5F"/>
                </a:solidFill>
                <a:latin typeface="Noto Sans CJK KR"/>
                <a:ea typeface="Noto Sans CJK KR"/>
                <a:cs typeface="Noto Sans CJK KR"/>
              </a:defRPr>
            </a:lvl8pPr>
            <a:lvl9pPr algn="l">
              <a:buNone/>
              <a:defRPr sz="1301" b="1">
                <a:solidFill>
                  <a:srgbClr val="176F5F"/>
                </a:solidFill>
                <a:latin typeface="Noto Sans CJK KR"/>
                <a:ea typeface="Noto Sans CJK KR"/>
                <a:cs typeface="Noto Sans CJK KR"/>
              </a:defRPr>
            </a:lvl9pPr>
          </a:lstStyle>
          <a:p xmlns:a="http://schemas.openxmlformats.org/drawingml/2006/main">
            <a:pPr algn="l">
              <a:lnSpc>
                <a:spcPct val="100000"/>
              </a:lnSpc>
              <a:buNone/>
              <a:defRPr sz="1301" b="1">
                <a:solidFill>
                  <a:srgbClr val="176F5F"/>
                </a:solidFill>
                <a:latin typeface="Noto Sans CJK KR"/>
                <a:ea typeface="Noto Sans CJK KR"/>
                <a:cs typeface="Noto Sans CJK KR"/>
              </a:defRPr>
            </a:pPr>
            <a:r>
              <a:rPr sz="1301" b="1">
                <a:solidFill>
                  <a:srgbClr val="176F5F"/>
                </a:solidFill>
                <a:latin typeface="Noto Sans CJK KR"/>
                <a:ea typeface="Noto Sans CJK KR"/>
                <a:cs typeface="Noto Sans CJK KR"/>
              </a:rPr>
              <a:t>정해진 답변이 나오는 것은 아닙니다 . 중요한 것은 질문의 조건입니다 .</a:t>
            </a:r>
          </a:p>
        </p:txBody>
      </p:sp>
      <p:sp>
        <p:nvSpPr>
          <p:cNvPr id="27" name="편집 문구 17">
            <a:extLst xmlns:a="http://schemas.openxmlformats.org/drawingml/2006/main">
              <a:ext uri="{FF2B5EF4-FFF2-40B4-BE49-F238E27FC236}">
                <a16:creationId xmlns:a16="http://schemas.microsoft.com/office/drawing/2014/main" id="{8DA0AC5A-C8FF-42B9-B763-833A66CE6390}"/>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8" name="편집 문구 18">
            <a:extLst xmlns:a="http://schemas.openxmlformats.org/drawingml/2006/main">
              <a:ext uri="{FF2B5EF4-FFF2-40B4-BE49-F238E27FC236}">
                <a16:creationId xmlns:a16="http://schemas.microsoft.com/office/drawing/2014/main" id="{C835A253-B8B6-4CD4-97D2-20A64E42016B}"/>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09  /  14</a:t>
            </a:r>
          </a:p>
        </p:txBody>
      </p:sp>
      <p:pic>
        <p:nvPicPr>
          <p:cNvPr id="29" name="">
            <a:extLst xmlns:a="http://schemas.openxmlformats.org/drawingml/2006/main">
              <a:ext uri="{FF2B5EF4-FFF2-40B4-BE49-F238E27FC236}">
                <a16:creationId xmlns:a16="http://schemas.microsoft.com/office/drawing/2014/main" id="{48A931D8-9184-4A43-99EE-2C56F7D042C1}"/>
              </a:ext>
            </a:extLst>
          </p:cNvPr>
          <p:cNvPicPr>
            <a:picLocks xmlns:a="http://schemas.openxmlformats.org/drawingml/2006/main" noChangeAspect="1"/>
          </p:cNvPicPr>
          <p:nvPr/>
        </p:nvPicPr>
        <p:blipFill>
          <a:blip xmlns:r="http://schemas.openxmlformats.org/officeDocument/2006/relationships" xmlns:a="http://schemas.openxmlformats.org/drawingml/2006/main" r:embed="R7db72fdfaad54ffb"/>
          <a:stretch xmlns:a="http://schemas.openxmlformats.org/drawingml/2006/main"/>
        </p:blipFill>
        <p:spPr>
          <a:xfrm xmlns:a="http://schemas.openxmlformats.org/drawingml/2006/main">
            <a:off x="10477500" y="454532"/>
            <a:ext cx="1238250" cy="1195960"/>
          </a:xfrm>
          <a:prstGeom xmlns:a="http://schemas.openxmlformats.org/drawingml/2006/main" prst="rect">
            <a:avLst/>
          </a:prstGeom>
        </p:spPr>
      </p:pic>
    </p:spTree>
    <p:extLst>
      <p:ext uri="{BB962C8B-B14F-4D97-AF65-F5344CB8AC3E}">
        <p14:creationId xmlns:p14="http://schemas.microsoft.com/office/powerpoint/2010/main" val="66300248"/>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1" name="원본 도형 1">
            <a:extLst xmlns:a="http://schemas.openxmlformats.org/drawingml/2006/main">
              <a:ext uri="{FF2B5EF4-FFF2-40B4-BE49-F238E27FC236}">
                <a16:creationId xmlns:a16="http://schemas.microsoft.com/office/drawing/2014/main" id="{C6849953-F9DE-4E49-8CE1-E20AC7746C05}"/>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B9C34232-F028-4974-8CE1-62F563DB4BEA}"/>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857BF67B-2F09-4619-B27A-AD4C3A3F8595}"/>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DEFFF37A-09E4-412B-90D7-4DA22B06828E}"/>
              </a:ext>
            </a:extLst>
          </p:cNvPr>
          <p:cNvSpPr>
            <a:spLocks xmlns:a="http://schemas.openxmlformats.org/drawingml/2006/main" noGrp="1"/>
          </p:cNvSpPr>
          <p:nvPr/>
        </p:nvSpPr>
        <p:spPr>
          <a:xfrm xmlns:a="http://schemas.openxmlformats.org/drawingml/2006/main">
            <a:off x="493555" y="365404"/>
            <a:ext cx="1527109" cy="311036"/>
          </a:xfrm>
          <a:custGeom xmlns:a="http://schemas.openxmlformats.org/drawingml/2006/main">
            <a:pathLst>
              <a:path w="1527109" h="311036">
                <a:moveTo>
                  <a:pt x="0" y="137160"/>
                </a:moveTo>
                <a:lnTo>
                  <a:pt x="0" y="137160"/>
                </a:lnTo>
                <a:cubicBezTo>
                  <a:pt x="0" y="113030"/>
                  <a:pt x="6477" y="89281"/>
                  <a:pt x="18364" y="68389"/>
                </a:cubicBezTo>
                <a:cubicBezTo>
                  <a:pt x="30594" y="47511"/>
                  <a:pt x="47879" y="30239"/>
                  <a:pt x="68757" y="18351"/>
                </a:cubicBezTo>
                <a:cubicBezTo>
                  <a:pt x="89636" y="6121"/>
                  <a:pt x="113042" y="0"/>
                  <a:pt x="137159" y="0"/>
                </a:cubicBezTo>
                <a:lnTo>
                  <a:pt x="1389582" y="0"/>
                </a:lnTo>
                <a:lnTo>
                  <a:pt x="1389582" y="0"/>
                </a:lnTo>
                <a:cubicBezTo>
                  <a:pt x="1413712" y="0"/>
                  <a:pt x="1437461" y="6477"/>
                  <a:pt x="1458339" y="18351"/>
                </a:cubicBezTo>
                <a:cubicBezTo>
                  <a:pt x="1479231" y="30594"/>
                  <a:pt x="1496502" y="47879"/>
                  <a:pt x="1508390" y="68758"/>
                </a:cubicBezTo>
                <a:cubicBezTo>
                  <a:pt x="1520620" y="89637"/>
                  <a:pt x="1526741" y="113030"/>
                  <a:pt x="1526741" y="137160"/>
                </a:cubicBezTo>
                <a:lnTo>
                  <a:pt x="1526741" y="137160"/>
                </a:lnTo>
                <a:lnTo>
                  <a:pt x="1527109" y="173520"/>
                </a:lnTo>
                <a:lnTo>
                  <a:pt x="1527109" y="173520"/>
                </a:lnTo>
                <a:cubicBezTo>
                  <a:pt x="1527109" y="197637"/>
                  <a:pt x="1520620" y="221399"/>
                  <a:pt x="1508745" y="242278"/>
                </a:cubicBezTo>
                <a:cubicBezTo>
                  <a:pt x="1496502" y="263157"/>
                  <a:pt x="1479231" y="280441"/>
                  <a:pt x="1458339" y="292316"/>
                </a:cubicBezTo>
                <a:cubicBezTo>
                  <a:pt x="1437461" y="304559"/>
                  <a:pt x="1414068" y="310680"/>
                  <a:pt x="1389951"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4DB3520E-D86B-4758-AD7B-0A0BFA46EE05}"/>
              </a:ext>
            </a:extLst>
          </p:cNvPr>
          <p:cNvSpPr>
            <a:spLocks xmlns:a="http://schemas.openxmlformats.org/drawingml/2006/main" noGrp="1"/>
          </p:cNvSpPr>
          <p:nvPr/>
        </p:nvSpPr>
        <p:spPr>
          <a:xfrm xmlns:a="http://schemas.openxmlformats.org/drawingml/2006/main">
            <a:off x="950395" y="2248916"/>
            <a:ext cx="10241535" cy="987844"/>
          </a:xfrm>
          <a:custGeom xmlns:a="http://schemas.openxmlformats.org/drawingml/2006/main">
            <a:pathLst>
              <a:path w="10241535" h="987844">
                <a:moveTo>
                  <a:pt x="356" y="182880"/>
                </a:moveTo>
                <a:lnTo>
                  <a:pt x="356" y="182880"/>
                </a:lnTo>
                <a:cubicBezTo>
                  <a:pt x="356" y="150838"/>
                  <a:pt x="8636" y="119164"/>
                  <a:pt x="24841" y="91440"/>
                </a:cubicBezTo>
                <a:cubicBezTo>
                  <a:pt x="41033" y="63729"/>
                  <a:pt x="64071" y="40678"/>
                  <a:pt x="91795" y="24486"/>
                </a:cubicBezTo>
                <a:cubicBezTo>
                  <a:pt x="119519" y="8280"/>
                  <a:pt x="151192" y="0"/>
                  <a:pt x="183234" y="0"/>
                </a:cubicBezTo>
                <a:lnTo>
                  <a:pt x="10058657" y="368"/>
                </a:lnTo>
                <a:lnTo>
                  <a:pt x="10058657" y="368"/>
                </a:lnTo>
                <a:cubicBezTo>
                  <a:pt x="10090698" y="368"/>
                  <a:pt x="10122372" y="8649"/>
                  <a:pt x="10150096" y="24841"/>
                </a:cubicBezTo>
                <a:cubicBezTo>
                  <a:pt x="10177820" y="41046"/>
                  <a:pt x="10200857" y="64084"/>
                  <a:pt x="10217049" y="91808"/>
                </a:cubicBezTo>
                <a:cubicBezTo>
                  <a:pt x="10233254" y="119520"/>
                  <a:pt x="10241535" y="151206"/>
                  <a:pt x="10241535" y="183248"/>
                </a:cubicBezTo>
                <a:lnTo>
                  <a:pt x="10241535" y="183248"/>
                </a:lnTo>
                <a:lnTo>
                  <a:pt x="10241535" y="804964"/>
                </a:lnTo>
                <a:lnTo>
                  <a:pt x="10241535" y="804964"/>
                </a:lnTo>
                <a:cubicBezTo>
                  <a:pt x="10241535" y="837006"/>
                  <a:pt x="10233254" y="868680"/>
                  <a:pt x="10217049" y="896404"/>
                </a:cubicBezTo>
                <a:cubicBezTo>
                  <a:pt x="10200857" y="924128"/>
                  <a:pt x="10177820" y="947166"/>
                  <a:pt x="10150096" y="963359"/>
                </a:cubicBezTo>
                <a:cubicBezTo>
                  <a:pt x="10122372" y="979564"/>
                  <a:pt x="10090698" y="987844"/>
                  <a:pt x="10058657" y="987844"/>
                </a:cubicBezTo>
                <a:lnTo>
                  <a:pt x="182878" y="987844"/>
                </a:lnTo>
                <a:lnTo>
                  <a:pt x="182878" y="987844"/>
                </a:lnTo>
                <a:cubicBezTo>
                  <a:pt x="150836" y="987844"/>
                  <a:pt x="119150" y="979564"/>
                  <a:pt x="91439" y="963359"/>
                </a:cubicBezTo>
                <a:cubicBezTo>
                  <a:pt x="63715" y="947166"/>
                  <a:pt x="40678" y="924128"/>
                  <a:pt x="24473" y="896404"/>
                </a:cubicBezTo>
                <a:cubicBezTo>
                  <a:pt x="8280" y="868680"/>
                  <a:pt x="0" y="837006"/>
                  <a:pt x="0" y="804964"/>
                </a:cubicBezTo>
                <a:lnTo>
                  <a:pt x="356" y="182880"/>
                </a:lnTo>
                <a:close/>
              </a:path>
            </a:pathLst>
          </a:custGeom>
          <a:solidFill xmlns:a="http://schemas.openxmlformats.org/drawingml/2006/main">
            <a:srgbClr val="142640"/>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8EFBD0B1-7D5E-4704-9580-D46874EF743D}"/>
              </a:ext>
            </a:extLst>
          </p:cNvPr>
          <p:cNvSpPr>
            <a:spLocks xmlns:a="http://schemas.openxmlformats.org/drawingml/2006/main" noGrp="1"/>
          </p:cNvSpPr>
          <p:nvPr/>
        </p:nvSpPr>
        <p:spPr>
          <a:xfrm xmlns:a="http://schemas.openxmlformats.org/drawingml/2006/main">
            <a:off x="1325867" y="2532964"/>
            <a:ext cx="438831" cy="438836"/>
          </a:xfrm>
          <a:custGeom xmlns:a="http://schemas.openxmlformats.org/drawingml/2006/main">
            <a:pathLst>
              <a:path w="438831" h="438836">
                <a:moveTo>
                  <a:pt x="0" y="219240"/>
                </a:moveTo>
                <a:lnTo>
                  <a:pt x="0" y="219240"/>
                </a:lnTo>
                <a:cubicBezTo>
                  <a:pt x="0" y="180721"/>
                  <a:pt x="10084" y="142913"/>
                  <a:pt x="29515" y="109436"/>
                </a:cubicBezTo>
                <a:cubicBezTo>
                  <a:pt x="48602" y="76314"/>
                  <a:pt x="76314" y="48590"/>
                  <a:pt x="109803" y="29159"/>
                </a:cubicBezTo>
                <a:cubicBezTo>
                  <a:pt x="142924" y="10071"/>
                  <a:pt x="181075" y="0"/>
                  <a:pt x="219594" y="0"/>
                </a:cubicBezTo>
                <a:lnTo>
                  <a:pt x="219594" y="0"/>
                </a:lnTo>
                <a:cubicBezTo>
                  <a:pt x="257757" y="0"/>
                  <a:pt x="295920" y="10071"/>
                  <a:pt x="329041" y="29159"/>
                </a:cubicBezTo>
                <a:cubicBezTo>
                  <a:pt x="362518" y="48590"/>
                  <a:pt x="390242" y="76314"/>
                  <a:pt x="409317" y="109436"/>
                </a:cubicBezTo>
                <a:cubicBezTo>
                  <a:pt x="428760" y="142913"/>
                  <a:pt x="438831" y="180721"/>
                  <a:pt x="438831" y="219240"/>
                </a:cubicBezTo>
                <a:lnTo>
                  <a:pt x="438831" y="219240"/>
                </a:lnTo>
                <a:lnTo>
                  <a:pt x="438831" y="219240"/>
                </a:lnTo>
                <a:cubicBezTo>
                  <a:pt x="438831" y="257759"/>
                  <a:pt x="428760" y="295554"/>
                  <a:pt x="409317" y="329032"/>
                </a:cubicBezTo>
                <a:cubicBezTo>
                  <a:pt x="390242" y="362153"/>
                  <a:pt x="362518" y="389877"/>
                  <a:pt x="329041" y="409321"/>
                </a:cubicBezTo>
                <a:cubicBezTo>
                  <a:pt x="295920" y="428396"/>
                  <a:pt x="257757" y="438836"/>
                  <a:pt x="219594" y="438836"/>
                </a:cubicBezTo>
                <a:lnTo>
                  <a:pt x="219594" y="438836"/>
                </a:lnTo>
                <a:cubicBezTo>
                  <a:pt x="181075" y="438836"/>
                  <a:pt x="142924" y="428396"/>
                  <a:pt x="109803" y="409321"/>
                </a:cubicBezTo>
                <a:cubicBezTo>
                  <a:pt x="76314" y="389877"/>
                  <a:pt x="48602" y="362153"/>
                  <a:pt x="29515" y="329032"/>
                </a:cubicBezTo>
                <a:cubicBezTo>
                  <a:pt x="10084" y="295554"/>
                  <a:pt x="0" y="257759"/>
                  <a:pt x="0" y="219240"/>
                </a:cubicBezTo>
                <a:lnTo>
                  <a:pt x="0" y="219240"/>
                </a:lnTo>
                <a:close/>
              </a:path>
            </a:pathLst>
          </a:custGeom>
          <a:solidFill xmlns:a="http://schemas.openxmlformats.org/drawingml/2006/main">
            <a:srgbClr val="B9F0DA"/>
          </a:solidFill>
          <a:ln xmlns:a="http://schemas.openxmlformats.org/drawingml/2006/main" w="0">
            <a:noFill/>
            <a:prstDash val="solid"/>
          </a:ln>
        </p:spPr>
      </p:sp>
      <p:sp>
        <p:nvSpPr>
          <p:cNvPr id="7" name="원본 도형 7">
            <a:extLst xmlns:a="http://schemas.openxmlformats.org/drawingml/2006/main">
              <a:ext uri="{FF2B5EF4-FFF2-40B4-BE49-F238E27FC236}">
                <a16:creationId xmlns:a16="http://schemas.microsoft.com/office/drawing/2014/main" id="{0BA9B942-0B48-47F8-A077-73E7B7AF2FF0}"/>
              </a:ext>
            </a:extLst>
          </p:cNvPr>
          <p:cNvSpPr>
            <a:spLocks xmlns:a="http://schemas.openxmlformats.org/drawingml/2006/main" noGrp="1"/>
          </p:cNvSpPr>
          <p:nvPr/>
        </p:nvSpPr>
        <p:spPr>
          <a:xfrm xmlns:a="http://schemas.openxmlformats.org/drawingml/2006/main">
            <a:off x="1416950" y="3474720"/>
            <a:ext cx="9509666" cy="658444"/>
          </a:xfrm>
          <a:custGeom xmlns:a="http://schemas.openxmlformats.org/drawingml/2006/main">
            <a:pathLst>
              <a:path w="9509666" h="658444">
                <a:moveTo>
                  <a:pt x="0" y="118796"/>
                </a:moveTo>
                <a:lnTo>
                  <a:pt x="0" y="118796"/>
                </a:lnTo>
                <a:cubicBezTo>
                  <a:pt x="0" y="97917"/>
                  <a:pt x="5397" y="77394"/>
                  <a:pt x="15837" y="59398"/>
                </a:cubicBezTo>
                <a:cubicBezTo>
                  <a:pt x="26276" y="41402"/>
                  <a:pt x="41389" y="26276"/>
                  <a:pt x="59397" y="15837"/>
                </a:cubicBezTo>
                <a:cubicBezTo>
                  <a:pt x="77393" y="5397"/>
                  <a:pt x="97916" y="0"/>
                  <a:pt x="118795" y="0"/>
                </a:cubicBezTo>
                <a:lnTo>
                  <a:pt x="9390503" y="0"/>
                </a:lnTo>
                <a:lnTo>
                  <a:pt x="9390503" y="0"/>
                </a:lnTo>
                <a:cubicBezTo>
                  <a:pt x="9411382" y="0"/>
                  <a:pt x="9431905" y="5397"/>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82"/>
                  <a:pt x="9493817" y="598678"/>
                </a:cubicBezTo>
                <a:cubicBezTo>
                  <a:pt x="9483378" y="616674"/>
                  <a:pt x="9468265" y="631800"/>
                  <a:pt x="9450256" y="642239"/>
                </a:cubicBezTo>
                <a:cubicBezTo>
                  <a:pt x="9432261" y="652678"/>
                  <a:pt x="9411738" y="658076"/>
                  <a:pt x="9390859" y="658076"/>
                </a:cubicBezTo>
                <a:lnTo>
                  <a:pt x="118795" y="658444"/>
                </a:lnTo>
                <a:lnTo>
                  <a:pt x="118795" y="658444"/>
                </a:lnTo>
                <a:cubicBezTo>
                  <a:pt x="97916" y="658444"/>
                  <a:pt x="77393" y="653034"/>
                  <a:pt x="59397" y="642595"/>
                </a:cubicBezTo>
                <a:cubicBezTo>
                  <a:pt x="41389" y="632155"/>
                  <a:pt x="26276" y="617042"/>
                  <a:pt x="15837" y="599046"/>
                </a:cubicBezTo>
                <a:cubicBezTo>
                  <a:pt x="5397" y="581038"/>
                  <a:pt x="0" y="560514"/>
                  <a:pt x="0" y="539636"/>
                </a:cubicBezTo>
                <a:lnTo>
                  <a:pt x="0" y="118796"/>
                </a:lnTo>
                <a:close/>
              </a:path>
            </a:pathLst>
          </a:custGeom>
          <a:solidFill xmlns:a="http://schemas.openxmlformats.org/drawingml/2006/main">
            <a:srgbClr val="FFFF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BAEECF5B-BC23-4D09-B04C-1DDC327939F7}"/>
              </a:ext>
            </a:extLst>
          </p:cNvPr>
          <p:cNvSpPr>
            <a:spLocks xmlns:a="http://schemas.openxmlformats.org/drawingml/2006/main" noGrp="1"/>
          </p:cNvSpPr>
          <p:nvPr/>
        </p:nvSpPr>
        <p:spPr>
          <a:xfrm xmlns:a="http://schemas.openxmlformats.org/drawingml/2006/main">
            <a:off x="1416950" y="3474720"/>
            <a:ext cx="9509666" cy="658444"/>
          </a:xfrm>
          <a:custGeom xmlns:a="http://schemas.openxmlformats.org/drawingml/2006/main">
            <a:pathLst>
              <a:path w="9509666" h="658444">
                <a:moveTo>
                  <a:pt x="0" y="118796"/>
                </a:moveTo>
                <a:lnTo>
                  <a:pt x="0" y="118796"/>
                </a:lnTo>
                <a:cubicBezTo>
                  <a:pt x="0" y="97917"/>
                  <a:pt x="5397" y="77394"/>
                  <a:pt x="15837" y="59398"/>
                </a:cubicBezTo>
                <a:cubicBezTo>
                  <a:pt x="26276" y="41402"/>
                  <a:pt x="41389" y="26276"/>
                  <a:pt x="59397" y="15837"/>
                </a:cubicBezTo>
                <a:cubicBezTo>
                  <a:pt x="77393" y="5397"/>
                  <a:pt x="97916" y="0"/>
                  <a:pt x="118795" y="0"/>
                </a:cubicBezTo>
                <a:lnTo>
                  <a:pt x="9390503" y="0"/>
                </a:lnTo>
                <a:lnTo>
                  <a:pt x="9390503" y="0"/>
                </a:lnTo>
                <a:cubicBezTo>
                  <a:pt x="9411382" y="0"/>
                  <a:pt x="9431905" y="5397"/>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82"/>
                  <a:pt x="9493817" y="598678"/>
                </a:cubicBezTo>
                <a:cubicBezTo>
                  <a:pt x="9483378" y="616674"/>
                  <a:pt x="9468265" y="631800"/>
                  <a:pt x="9450256" y="642239"/>
                </a:cubicBezTo>
                <a:cubicBezTo>
                  <a:pt x="9432261" y="652678"/>
                  <a:pt x="9411738" y="658076"/>
                  <a:pt x="9390859" y="658076"/>
                </a:cubicBezTo>
                <a:lnTo>
                  <a:pt x="118795" y="658444"/>
                </a:lnTo>
                <a:lnTo>
                  <a:pt x="118795" y="658444"/>
                </a:lnTo>
                <a:cubicBezTo>
                  <a:pt x="97916" y="658444"/>
                  <a:pt x="77393" y="653034"/>
                  <a:pt x="59397" y="642595"/>
                </a:cubicBezTo>
                <a:cubicBezTo>
                  <a:pt x="41389" y="632155"/>
                  <a:pt x="26276" y="617042"/>
                  <a:pt x="15837" y="599046"/>
                </a:cubicBezTo>
                <a:cubicBezTo>
                  <a:pt x="5397" y="581038"/>
                  <a:pt x="0" y="560514"/>
                  <a:pt x="0" y="539636"/>
                </a:cubicBezTo>
                <a:lnTo>
                  <a:pt x="0" y="118796"/>
                </a:lnTo>
                <a:close/>
              </a:path>
            </a:pathLst>
          </a:custGeom>
          <a:noFill xmlns:a="http://schemas.openxmlformats.org/drawingml/2006/main"/>
          <a:ln xmlns:a="http://schemas.openxmlformats.org/drawingml/2006/main" w="10080">
            <a:solidFill>
              <a:srgbClr val="E4EBF2"/>
            </a:solidFill>
            <a:prstDash val="solid"/>
          </a:ln>
        </p:spPr>
      </p:sp>
      <p:sp>
        <p:nvSpPr>
          <p:cNvPr id="9" name="원본 도형 9">
            <a:extLst xmlns:a="http://schemas.openxmlformats.org/drawingml/2006/main">
              <a:ext uri="{FF2B5EF4-FFF2-40B4-BE49-F238E27FC236}">
                <a16:creationId xmlns:a16="http://schemas.microsoft.com/office/drawing/2014/main" id="{180E19FD-F159-401A-ACAF-173E243EEDEE}"/>
              </a:ext>
            </a:extLst>
          </p:cNvPr>
          <p:cNvSpPr>
            <a:spLocks xmlns:a="http://schemas.openxmlformats.org/drawingml/2006/main" noGrp="1"/>
          </p:cNvSpPr>
          <p:nvPr/>
        </p:nvSpPr>
        <p:spPr>
          <a:xfrm xmlns:a="http://schemas.openxmlformats.org/drawingml/2006/main">
            <a:off x="1645904" y="3602876"/>
            <a:ext cx="384120" cy="384124"/>
          </a:xfrm>
          <a:custGeom xmlns:a="http://schemas.openxmlformats.org/drawingml/2006/main">
            <a:pathLst>
              <a:path w="384120" h="384124">
                <a:moveTo>
                  <a:pt x="0" y="191884"/>
                </a:moveTo>
                <a:lnTo>
                  <a:pt x="0" y="191884"/>
                </a:lnTo>
                <a:cubicBezTo>
                  <a:pt x="0" y="158039"/>
                  <a:pt x="9004" y="124930"/>
                  <a:pt x="25565" y="95758"/>
                </a:cubicBezTo>
                <a:cubicBezTo>
                  <a:pt x="42481" y="66599"/>
                  <a:pt x="66954" y="42482"/>
                  <a:pt x="96125" y="25565"/>
                </a:cubicBezTo>
                <a:cubicBezTo>
                  <a:pt x="125284" y="8649"/>
                  <a:pt x="158393" y="0"/>
                  <a:pt x="192238" y="0"/>
                </a:cubicBezTo>
                <a:lnTo>
                  <a:pt x="192238" y="0"/>
                </a:lnTo>
                <a:cubicBezTo>
                  <a:pt x="225715" y="0"/>
                  <a:pt x="258836" y="8649"/>
                  <a:pt x="287995" y="25565"/>
                </a:cubicBezTo>
                <a:cubicBezTo>
                  <a:pt x="317154" y="42482"/>
                  <a:pt x="341639" y="66599"/>
                  <a:pt x="358556" y="95758"/>
                </a:cubicBezTo>
                <a:cubicBezTo>
                  <a:pt x="375116" y="124930"/>
                  <a:pt x="384120" y="158039"/>
                  <a:pt x="384120" y="191884"/>
                </a:cubicBezTo>
                <a:lnTo>
                  <a:pt x="384120" y="191884"/>
                </a:lnTo>
                <a:lnTo>
                  <a:pt x="384120" y="191884"/>
                </a:lnTo>
                <a:cubicBezTo>
                  <a:pt x="384120" y="225730"/>
                  <a:pt x="375116" y="258839"/>
                  <a:pt x="358556" y="288011"/>
                </a:cubicBezTo>
                <a:cubicBezTo>
                  <a:pt x="341639" y="317170"/>
                  <a:pt x="317154" y="341287"/>
                  <a:pt x="287995" y="358204"/>
                </a:cubicBezTo>
                <a:cubicBezTo>
                  <a:pt x="258836" y="375120"/>
                  <a:pt x="225715" y="384124"/>
                  <a:pt x="192238" y="384124"/>
                </a:cubicBezTo>
                <a:lnTo>
                  <a:pt x="192238" y="384124"/>
                </a:lnTo>
                <a:cubicBezTo>
                  <a:pt x="158393" y="384124"/>
                  <a:pt x="125284" y="375120"/>
                  <a:pt x="96125" y="358204"/>
                </a:cubicBezTo>
                <a:cubicBezTo>
                  <a:pt x="66954" y="341287"/>
                  <a:pt x="42481" y="317170"/>
                  <a:pt x="25565" y="288011"/>
                </a:cubicBezTo>
                <a:cubicBezTo>
                  <a:pt x="9004" y="258839"/>
                  <a:pt x="0" y="225730"/>
                  <a:pt x="0" y="191884"/>
                </a:cubicBezTo>
                <a:lnTo>
                  <a:pt x="0" y="191884"/>
                </a:lnTo>
                <a:close/>
              </a:path>
            </a:pathLst>
          </a:custGeom>
          <a:solidFill xmlns:a="http://schemas.openxmlformats.org/drawingml/2006/main">
            <a:srgbClr val="D8EDFF"/>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8A232176-4E23-40FF-8AE8-AE22955F5B78}"/>
              </a:ext>
            </a:extLst>
          </p:cNvPr>
          <p:cNvSpPr>
            <a:spLocks xmlns:a="http://schemas.openxmlformats.org/drawingml/2006/main" noGrp="1"/>
          </p:cNvSpPr>
          <p:nvPr/>
        </p:nvSpPr>
        <p:spPr>
          <a:xfrm xmlns:a="http://schemas.openxmlformats.org/drawingml/2006/main">
            <a:off x="1416950" y="4279316"/>
            <a:ext cx="9509666" cy="658444"/>
          </a:xfrm>
          <a:custGeom xmlns:a="http://schemas.openxmlformats.org/drawingml/2006/main">
            <a:pathLst>
              <a:path w="9509666" h="658444">
                <a:moveTo>
                  <a:pt x="0" y="118808"/>
                </a:moveTo>
                <a:lnTo>
                  <a:pt x="0" y="118808"/>
                </a:lnTo>
                <a:cubicBezTo>
                  <a:pt x="0" y="97930"/>
                  <a:pt x="5397" y="77406"/>
                  <a:pt x="15837" y="59398"/>
                </a:cubicBezTo>
                <a:cubicBezTo>
                  <a:pt x="26276" y="41402"/>
                  <a:pt x="41389" y="26289"/>
                  <a:pt x="59397" y="15850"/>
                </a:cubicBezTo>
                <a:cubicBezTo>
                  <a:pt x="77393" y="5410"/>
                  <a:pt x="97916" y="0"/>
                  <a:pt x="118795" y="0"/>
                </a:cubicBezTo>
                <a:lnTo>
                  <a:pt x="9390503" y="0"/>
                </a:lnTo>
                <a:lnTo>
                  <a:pt x="9390503" y="0"/>
                </a:lnTo>
                <a:cubicBezTo>
                  <a:pt x="9411382" y="0"/>
                  <a:pt x="9431905" y="5410"/>
                  <a:pt x="9449901" y="15850"/>
                </a:cubicBezTo>
                <a:cubicBezTo>
                  <a:pt x="9467897" y="26289"/>
                  <a:pt x="9483022" y="41402"/>
                  <a:pt x="9493461" y="59398"/>
                </a:cubicBezTo>
                <a:cubicBezTo>
                  <a:pt x="9503901" y="77406"/>
                  <a:pt x="9509298" y="97930"/>
                  <a:pt x="9509298" y="118808"/>
                </a:cubicBezTo>
                <a:lnTo>
                  <a:pt x="9509298" y="118808"/>
                </a:lnTo>
                <a:lnTo>
                  <a:pt x="9509666" y="539280"/>
                </a:lnTo>
                <a:lnTo>
                  <a:pt x="9509666" y="539280"/>
                </a:lnTo>
                <a:cubicBezTo>
                  <a:pt x="9509666" y="560159"/>
                  <a:pt x="9504256" y="580682"/>
                  <a:pt x="9493817" y="598678"/>
                </a:cubicBezTo>
                <a:cubicBezTo>
                  <a:pt x="9483378" y="616687"/>
                  <a:pt x="9468265" y="631800"/>
                  <a:pt x="9450256" y="642239"/>
                </a:cubicBezTo>
                <a:cubicBezTo>
                  <a:pt x="9432261" y="652678"/>
                  <a:pt x="9411738" y="658089"/>
                  <a:pt x="9390859" y="658089"/>
                </a:cubicBezTo>
                <a:lnTo>
                  <a:pt x="118795" y="658444"/>
                </a:lnTo>
                <a:lnTo>
                  <a:pt x="118795" y="658444"/>
                </a:lnTo>
                <a:cubicBezTo>
                  <a:pt x="97916" y="658444"/>
                  <a:pt x="77393" y="653047"/>
                  <a:pt x="59397" y="642607"/>
                </a:cubicBezTo>
                <a:cubicBezTo>
                  <a:pt x="41389" y="632168"/>
                  <a:pt x="26276" y="617042"/>
                  <a:pt x="15837" y="599046"/>
                </a:cubicBezTo>
                <a:cubicBezTo>
                  <a:pt x="5397" y="581050"/>
                  <a:pt x="0" y="560527"/>
                  <a:pt x="0" y="539648"/>
                </a:cubicBezTo>
                <a:lnTo>
                  <a:pt x="0" y="118808"/>
                </a:lnTo>
                <a:close/>
              </a:path>
            </a:pathLst>
          </a:custGeom>
          <a:solidFill xmlns:a="http://schemas.openxmlformats.org/drawingml/2006/main">
            <a:srgbClr val="FFFF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D2398BD8-3901-4AD0-831D-EA119E7062F8}"/>
              </a:ext>
            </a:extLst>
          </p:cNvPr>
          <p:cNvSpPr>
            <a:spLocks xmlns:a="http://schemas.openxmlformats.org/drawingml/2006/main" noGrp="1"/>
          </p:cNvSpPr>
          <p:nvPr/>
        </p:nvSpPr>
        <p:spPr>
          <a:xfrm xmlns:a="http://schemas.openxmlformats.org/drawingml/2006/main">
            <a:off x="1416950" y="4279316"/>
            <a:ext cx="9509666" cy="658444"/>
          </a:xfrm>
          <a:custGeom xmlns:a="http://schemas.openxmlformats.org/drawingml/2006/main">
            <a:pathLst>
              <a:path w="9509666" h="658444">
                <a:moveTo>
                  <a:pt x="0" y="118808"/>
                </a:moveTo>
                <a:lnTo>
                  <a:pt x="0" y="118808"/>
                </a:lnTo>
                <a:cubicBezTo>
                  <a:pt x="0" y="97930"/>
                  <a:pt x="5397" y="77406"/>
                  <a:pt x="15837" y="59398"/>
                </a:cubicBezTo>
                <a:cubicBezTo>
                  <a:pt x="26276" y="41402"/>
                  <a:pt x="41389" y="26289"/>
                  <a:pt x="59397" y="15850"/>
                </a:cubicBezTo>
                <a:cubicBezTo>
                  <a:pt x="77393" y="5410"/>
                  <a:pt x="97916" y="0"/>
                  <a:pt x="118795" y="0"/>
                </a:cubicBezTo>
                <a:lnTo>
                  <a:pt x="9390503" y="0"/>
                </a:lnTo>
                <a:lnTo>
                  <a:pt x="9390503" y="0"/>
                </a:lnTo>
                <a:cubicBezTo>
                  <a:pt x="9411382" y="0"/>
                  <a:pt x="9431905" y="5410"/>
                  <a:pt x="9449901" y="15850"/>
                </a:cubicBezTo>
                <a:cubicBezTo>
                  <a:pt x="9467897" y="26289"/>
                  <a:pt x="9483022" y="41402"/>
                  <a:pt x="9493461" y="59398"/>
                </a:cubicBezTo>
                <a:cubicBezTo>
                  <a:pt x="9503901" y="77406"/>
                  <a:pt x="9509298" y="97930"/>
                  <a:pt x="9509298" y="118808"/>
                </a:cubicBezTo>
                <a:lnTo>
                  <a:pt x="9509298" y="118808"/>
                </a:lnTo>
                <a:lnTo>
                  <a:pt x="9509666" y="539280"/>
                </a:lnTo>
                <a:lnTo>
                  <a:pt x="9509666" y="539280"/>
                </a:lnTo>
                <a:cubicBezTo>
                  <a:pt x="9509666" y="560159"/>
                  <a:pt x="9504256" y="580682"/>
                  <a:pt x="9493817" y="598678"/>
                </a:cubicBezTo>
                <a:cubicBezTo>
                  <a:pt x="9483378" y="616687"/>
                  <a:pt x="9468265" y="631800"/>
                  <a:pt x="9450256" y="642239"/>
                </a:cubicBezTo>
                <a:cubicBezTo>
                  <a:pt x="9432261" y="652678"/>
                  <a:pt x="9411738" y="658089"/>
                  <a:pt x="9390859" y="658089"/>
                </a:cubicBezTo>
                <a:lnTo>
                  <a:pt x="118795" y="658444"/>
                </a:lnTo>
                <a:lnTo>
                  <a:pt x="118795" y="658444"/>
                </a:lnTo>
                <a:cubicBezTo>
                  <a:pt x="97916" y="658444"/>
                  <a:pt x="77393" y="653047"/>
                  <a:pt x="59397" y="642607"/>
                </a:cubicBezTo>
                <a:cubicBezTo>
                  <a:pt x="41389" y="632168"/>
                  <a:pt x="26276" y="617042"/>
                  <a:pt x="15837" y="599046"/>
                </a:cubicBezTo>
                <a:cubicBezTo>
                  <a:pt x="5397" y="581050"/>
                  <a:pt x="0" y="560527"/>
                  <a:pt x="0" y="539648"/>
                </a:cubicBezTo>
                <a:lnTo>
                  <a:pt x="0" y="118808"/>
                </a:lnTo>
                <a:close/>
              </a:path>
            </a:pathLst>
          </a:custGeom>
          <a:noFill xmlns:a="http://schemas.openxmlformats.org/drawingml/2006/main"/>
          <a:ln xmlns:a="http://schemas.openxmlformats.org/drawingml/2006/main" w="10080">
            <a:solidFill>
              <a:srgbClr val="E4EBF2"/>
            </a:solidFill>
            <a:prstDash val="solid"/>
          </a:ln>
        </p:spPr>
      </p:sp>
      <p:sp>
        <p:nvSpPr>
          <p:cNvPr id="12" name="원본 도형 12">
            <a:extLst xmlns:a="http://schemas.openxmlformats.org/drawingml/2006/main">
              <a:ext uri="{FF2B5EF4-FFF2-40B4-BE49-F238E27FC236}">
                <a16:creationId xmlns:a16="http://schemas.microsoft.com/office/drawing/2014/main" id="{D3DF4CB1-96CE-4C32-A084-52C86A806F0C}"/>
              </a:ext>
            </a:extLst>
          </p:cNvPr>
          <p:cNvSpPr>
            <a:spLocks xmlns:a="http://schemas.openxmlformats.org/drawingml/2006/main" noGrp="1"/>
          </p:cNvSpPr>
          <p:nvPr/>
        </p:nvSpPr>
        <p:spPr>
          <a:xfrm xmlns:a="http://schemas.openxmlformats.org/drawingml/2006/main">
            <a:off x="1645904" y="4407484"/>
            <a:ext cx="384120" cy="384112"/>
          </a:xfrm>
          <a:custGeom xmlns:a="http://schemas.openxmlformats.org/drawingml/2006/main">
            <a:pathLst>
              <a:path w="384120" h="384112">
                <a:moveTo>
                  <a:pt x="0" y="191872"/>
                </a:moveTo>
                <a:lnTo>
                  <a:pt x="0" y="191872"/>
                </a:lnTo>
                <a:cubicBezTo>
                  <a:pt x="0" y="158039"/>
                  <a:pt x="9004" y="124917"/>
                  <a:pt x="25565" y="95758"/>
                </a:cubicBezTo>
                <a:cubicBezTo>
                  <a:pt x="42481" y="66599"/>
                  <a:pt x="66954" y="42481"/>
                  <a:pt x="96125" y="25552"/>
                </a:cubicBezTo>
                <a:cubicBezTo>
                  <a:pt x="125284" y="8636"/>
                  <a:pt x="158393" y="0"/>
                  <a:pt x="192238" y="0"/>
                </a:cubicBezTo>
                <a:lnTo>
                  <a:pt x="192238" y="0"/>
                </a:lnTo>
                <a:cubicBezTo>
                  <a:pt x="225715" y="0"/>
                  <a:pt x="258836" y="8636"/>
                  <a:pt x="287995" y="25552"/>
                </a:cubicBezTo>
                <a:cubicBezTo>
                  <a:pt x="317154" y="42481"/>
                  <a:pt x="341639" y="66599"/>
                  <a:pt x="358556" y="95758"/>
                </a:cubicBezTo>
                <a:cubicBezTo>
                  <a:pt x="375116" y="124917"/>
                  <a:pt x="384120" y="158039"/>
                  <a:pt x="384120" y="191872"/>
                </a:cubicBezTo>
                <a:lnTo>
                  <a:pt x="384120" y="191872"/>
                </a:lnTo>
                <a:lnTo>
                  <a:pt x="384120" y="191872"/>
                </a:lnTo>
                <a:cubicBezTo>
                  <a:pt x="384120" y="225717"/>
                  <a:pt x="375116" y="258839"/>
                  <a:pt x="358556" y="287998"/>
                </a:cubicBezTo>
                <a:cubicBezTo>
                  <a:pt x="341639" y="317157"/>
                  <a:pt x="317154" y="341274"/>
                  <a:pt x="287995" y="358191"/>
                </a:cubicBezTo>
                <a:cubicBezTo>
                  <a:pt x="258836" y="375120"/>
                  <a:pt x="225715" y="384112"/>
                  <a:pt x="192238" y="384112"/>
                </a:cubicBezTo>
                <a:lnTo>
                  <a:pt x="192238" y="384112"/>
                </a:lnTo>
                <a:cubicBezTo>
                  <a:pt x="158393" y="384112"/>
                  <a:pt x="125284" y="375120"/>
                  <a:pt x="96125" y="358191"/>
                </a:cubicBezTo>
                <a:cubicBezTo>
                  <a:pt x="66954" y="341274"/>
                  <a:pt x="42481" y="317157"/>
                  <a:pt x="25565" y="287998"/>
                </a:cubicBezTo>
                <a:cubicBezTo>
                  <a:pt x="9004" y="258839"/>
                  <a:pt x="0" y="225717"/>
                  <a:pt x="0" y="191872"/>
                </a:cubicBezTo>
                <a:lnTo>
                  <a:pt x="0" y="191872"/>
                </a:lnTo>
                <a:close/>
              </a:path>
            </a:pathLst>
          </a:custGeom>
          <a:solidFill xmlns:a="http://schemas.openxmlformats.org/drawingml/2006/main">
            <a:srgbClr val="E8E5FF"/>
          </a:solidFill>
          <a:ln xmlns:a="http://schemas.openxmlformats.org/drawingml/2006/main" w="0">
            <a:noFill/>
            <a:prstDash val="solid"/>
          </a:ln>
        </p:spPr>
      </p:sp>
      <p:sp>
        <p:nvSpPr>
          <p:cNvPr id="13" name="원본 도형 13">
            <a:extLst xmlns:a="http://schemas.openxmlformats.org/drawingml/2006/main">
              <a:ext uri="{FF2B5EF4-FFF2-40B4-BE49-F238E27FC236}">
                <a16:creationId xmlns:a16="http://schemas.microsoft.com/office/drawing/2014/main" id="{6565E8DC-0D15-4A71-80F9-901C53562EC9}"/>
              </a:ext>
            </a:extLst>
          </p:cNvPr>
          <p:cNvSpPr>
            <a:spLocks xmlns:a="http://schemas.openxmlformats.org/drawingml/2006/main" noGrp="1"/>
          </p:cNvSpPr>
          <p:nvPr/>
        </p:nvSpPr>
        <p:spPr>
          <a:xfrm xmlns:a="http://schemas.openxmlformats.org/drawingml/2006/main">
            <a:off x="1416950" y="5083924"/>
            <a:ext cx="9509666" cy="658432"/>
          </a:xfrm>
          <a:custGeom xmlns:a="http://schemas.openxmlformats.org/drawingml/2006/main">
            <a:pathLst>
              <a:path w="9509666" h="658432">
                <a:moveTo>
                  <a:pt x="0" y="118796"/>
                </a:moveTo>
                <a:lnTo>
                  <a:pt x="0" y="118796"/>
                </a:lnTo>
                <a:cubicBezTo>
                  <a:pt x="0" y="97917"/>
                  <a:pt x="5397" y="77394"/>
                  <a:pt x="15837" y="59398"/>
                </a:cubicBezTo>
                <a:cubicBezTo>
                  <a:pt x="26276" y="41402"/>
                  <a:pt x="41389" y="26276"/>
                  <a:pt x="59397" y="15837"/>
                </a:cubicBezTo>
                <a:cubicBezTo>
                  <a:pt x="77393" y="5398"/>
                  <a:pt x="97916" y="0"/>
                  <a:pt x="118795" y="0"/>
                </a:cubicBezTo>
                <a:lnTo>
                  <a:pt x="9390503" y="0"/>
                </a:lnTo>
                <a:lnTo>
                  <a:pt x="9390503" y="0"/>
                </a:lnTo>
                <a:cubicBezTo>
                  <a:pt x="9411382" y="0"/>
                  <a:pt x="9431905" y="5398"/>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69"/>
                  <a:pt x="9493817" y="598678"/>
                </a:cubicBezTo>
                <a:cubicBezTo>
                  <a:pt x="9483378" y="616674"/>
                  <a:pt x="9468265" y="631800"/>
                  <a:pt x="9450256" y="642239"/>
                </a:cubicBezTo>
                <a:cubicBezTo>
                  <a:pt x="9432261" y="652678"/>
                  <a:pt x="9411738" y="658076"/>
                  <a:pt x="9390859" y="658076"/>
                </a:cubicBezTo>
                <a:lnTo>
                  <a:pt x="118795" y="658432"/>
                </a:lnTo>
                <a:lnTo>
                  <a:pt x="118795" y="658432"/>
                </a:lnTo>
                <a:cubicBezTo>
                  <a:pt x="97916" y="658432"/>
                  <a:pt x="77393" y="653034"/>
                  <a:pt x="59397" y="642595"/>
                </a:cubicBezTo>
                <a:cubicBezTo>
                  <a:pt x="41389" y="632155"/>
                  <a:pt x="26276" y="617029"/>
                  <a:pt x="15837" y="599034"/>
                </a:cubicBezTo>
                <a:cubicBezTo>
                  <a:pt x="5397" y="581038"/>
                  <a:pt x="0" y="560515"/>
                  <a:pt x="0" y="539636"/>
                </a:cubicBezTo>
                <a:lnTo>
                  <a:pt x="0" y="118796"/>
                </a:lnTo>
                <a:close/>
              </a:path>
            </a:pathLst>
          </a:custGeom>
          <a:solidFill xmlns:a="http://schemas.openxmlformats.org/drawingml/2006/main">
            <a:srgbClr val="FFFFFF"/>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3D3087AA-A99C-4419-961A-7026C1713610}"/>
              </a:ext>
            </a:extLst>
          </p:cNvPr>
          <p:cNvSpPr>
            <a:spLocks xmlns:a="http://schemas.openxmlformats.org/drawingml/2006/main" noGrp="1"/>
          </p:cNvSpPr>
          <p:nvPr/>
        </p:nvSpPr>
        <p:spPr>
          <a:xfrm xmlns:a="http://schemas.openxmlformats.org/drawingml/2006/main">
            <a:off x="1416950" y="5083924"/>
            <a:ext cx="9509666" cy="658432"/>
          </a:xfrm>
          <a:custGeom xmlns:a="http://schemas.openxmlformats.org/drawingml/2006/main">
            <a:pathLst>
              <a:path w="9509666" h="658432">
                <a:moveTo>
                  <a:pt x="0" y="118796"/>
                </a:moveTo>
                <a:lnTo>
                  <a:pt x="0" y="118796"/>
                </a:lnTo>
                <a:cubicBezTo>
                  <a:pt x="0" y="97917"/>
                  <a:pt x="5397" y="77394"/>
                  <a:pt x="15837" y="59398"/>
                </a:cubicBezTo>
                <a:cubicBezTo>
                  <a:pt x="26276" y="41402"/>
                  <a:pt x="41389" y="26276"/>
                  <a:pt x="59397" y="15837"/>
                </a:cubicBezTo>
                <a:cubicBezTo>
                  <a:pt x="77393" y="5398"/>
                  <a:pt x="97916" y="0"/>
                  <a:pt x="118795" y="0"/>
                </a:cubicBezTo>
                <a:lnTo>
                  <a:pt x="9390503" y="0"/>
                </a:lnTo>
                <a:lnTo>
                  <a:pt x="9390503" y="0"/>
                </a:lnTo>
                <a:cubicBezTo>
                  <a:pt x="9411382" y="0"/>
                  <a:pt x="9431905" y="5398"/>
                  <a:pt x="9449901" y="15837"/>
                </a:cubicBezTo>
                <a:cubicBezTo>
                  <a:pt x="9467897" y="26276"/>
                  <a:pt x="9483022" y="41402"/>
                  <a:pt x="9493461" y="59398"/>
                </a:cubicBezTo>
                <a:cubicBezTo>
                  <a:pt x="9503901" y="77394"/>
                  <a:pt x="9509298" y="97917"/>
                  <a:pt x="9509298" y="118796"/>
                </a:cubicBezTo>
                <a:lnTo>
                  <a:pt x="9509298" y="118796"/>
                </a:lnTo>
                <a:lnTo>
                  <a:pt x="9509666" y="539280"/>
                </a:lnTo>
                <a:lnTo>
                  <a:pt x="9509666" y="539280"/>
                </a:lnTo>
                <a:cubicBezTo>
                  <a:pt x="9509666" y="560159"/>
                  <a:pt x="9504256" y="580669"/>
                  <a:pt x="9493817" y="598678"/>
                </a:cubicBezTo>
                <a:cubicBezTo>
                  <a:pt x="9483378" y="616674"/>
                  <a:pt x="9468265" y="631800"/>
                  <a:pt x="9450256" y="642239"/>
                </a:cubicBezTo>
                <a:cubicBezTo>
                  <a:pt x="9432261" y="652678"/>
                  <a:pt x="9411738" y="658076"/>
                  <a:pt x="9390859" y="658076"/>
                </a:cubicBezTo>
                <a:lnTo>
                  <a:pt x="118795" y="658432"/>
                </a:lnTo>
                <a:lnTo>
                  <a:pt x="118795" y="658432"/>
                </a:lnTo>
                <a:cubicBezTo>
                  <a:pt x="97916" y="658432"/>
                  <a:pt x="77393" y="653034"/>
                  <a:pt x="59397" y="642595"/>
                </a:cubicBezTo>
                <a:cubicBezTo>
                  <a:pt x="41389" y="632155"/>
                  <a:pt x="26276" y="617029"/>
                  <a:pt x="15837" y="599034"/>
                </a:cubicBezTo>
                <a:cubicBezTo>
                  <a:pt x="5397" y="581038"/>
                  <a:pt x="0" y="560515"/>
                  <a:pt x="0" y="539636"/>
                </a:cubicBezTo>
                <a:lnTo>
                  <a:pt x="0" y="118796"/>
                </a:lnTo>
                <a:close/>
              </a:path>
            </a:pathLst>
          </a:custGeom>
          <a:noFill xmlns:a="http://schemas.openxmlformats.org/drawingml/2006/main"/>
          <a:ln xmlns:a="http://schemas.openxmlformats.org/drawingml/2006/main" w="10080">
            <a:solidFill>
              <a:srgbClr val="E4EBF2"/>
            </a:solidFill>
            <a:prstDash val="solid"/>
          </a:ln>
        </p:spPr>
      </p:sp>
      <p:sp>
        <p:nvSpPr>
          <p:cNvPr id="15" name="원본 도형 15">
            <a:extLst xmlns:a="http://schemas.openxmlformats.org/drawingml/2006/main">
              <a:ext uri="{FF2B5EF4-FFF2-40B4-BE49-F238E27FC236}">
                <a16:creationId xmlns:a16="http://schemas.microsoft.com/office/drawing/2014/main" id="{C9001647-D570-4D3D-ABF2-73F9F5616A68}"/>
              </a:ext>
            </a:extLst>
          </p:cNvPr>
          <p:cNvSpPr>
            <a:spLocks xmlns:a="http://schemas.openxmlformats.org/drawingml/2006/main" noGrp="1"/>
          </p:cNvSpPr>
          <p:nvPr/>
        </p:nvSpPr>
        <p:spPr>
          <a:xfrm xmlns:a="http://schemas.openxmlformats.org/drawingml/2006/main">
            <a:off x="1645904" y="5212080"/>
            <a:ext cx="384120" cy="384124"/>
          </a:xfrm>
          <a:custGeom xmlns:a="http://schemas.openxmlformats.org/drawingml/2006/main">
            <a:pathLst>
              <a:path w="384120" h="384124">
                <a:moveTo>
                  <a:pt x="0" y="191884"/>
                </a:moveTo>
                <a:lnTo>
                  <a:pt x="0" y="191884"/>
                </a:lnTo>
                <a:cubicBezTo>
                  <a:pt x="0" y="158039"/>
                  <a:pt x="9004" y="124917"/>
                  <a:pt x="25565" y="95758"/>
                </a:cubicBezTo>
                <a:cubicBezTo>
                  <a:pt x="42481" y="66599"/>
                  <a:pt x="66954" y="42482"/>
                  <a:pt x="96125" y="25565"/>
                </a:cubicBezTo>
                <a:cubicBezTo>
                  <a:pt x="125284" y="8636"/>
                  <a:pt x="158393" y="0"/>
                  <a:pt x="192238" y="0"/>
                </a:cubicBezTo>
                <a:lnTo>
                  <a:pt x="192238" y="0"/>
                </a:lnTo>
                <a:cubicBezTo>
                  <a:pt x="225715" y="0"/>
                  <a:pt x="258836" y="8636"/>
                  <a:pt x="287995" y="25565"/>
                </a:cubicBezTo>
                <a:cubicBezTo>
                  <a:pt x="317154" y="42482"/>
                  <a:pt x="341639" y="66599"/>
                  <a:pt x="358556" y="95758"/>
                </a:cubicBezTo>
                <a:cubicBezTo>
                  <a:pt x="375116" y="124917"/>
                  <a:pt x="384120" y="158039"/>
                  <a:pt x="384120" y="191884"/>
                </a:cubicBezTo>
                <a:lnTo>
                  <a:pt x="384120" y="191884"/>
                </a:lnTo>
                <a:lnTo>
                  <a:pt x="384120" y="191884"/>
                </a:lnTo>
                <a:cubicBezTo>
                  <a:pt x="384120" y="225717"/>
                  <a:pt x="375116" y="258839"/>
                  <a:pt x="358556" y="287998"/>
                </a:cubicBezTo>
                <a:cubicBezTo>
                  <a:pt x="341639" y="317157"/>
                  <a:pt x="317154" y="341274"/>
                  <a:pt x="287995" y="358204"/>
                </a:cubicBezTo>
                <a:cubicBezTo>
                  <a:pt x="258836" y="375120"/>
                  <a:pt x="225715" y="384124"/>
                  <a:pt x="192238" y="384124"/>
                </a:cubicBezTo>
                <a:lnTo>
                  <a:pt x="192238" y="384124"/>
                </a:lnTo>
                <a:cubicBezTo>
                  <a:pt x="158393" y="384124"/>
                  <a:pt x="125284" y="375120"/>
                  <a:pt x="96125" y="358204"/>
                </a:cubicBezTo>
                <a:cubicBezTo>
                  <a:pt x="66954" y="341274"/>
                  <a:pt x="42481" y="317157"/>
                  <a:pt x="25565" y="287998"/>
                </a:cubicBezTo>
                <a:cubicBezTo>
                  <a:pt x="9004" y="258839"/>
                  <a:pt x="0" y="225717"/>
                  <a:pt x="0" y="191884"/>
                </a:cubicBezTo>
                <a:lnTo>
                  <a:pt x="0" y="191884"/>
                </a:lnTo>
                <a:close/>
              </a:path>
            </a:pathLst>
          </a:custGeom>
          <a:solidFill xmlns:a="http://schemas.openxmlformats.org/drawingml/2006/main">
            <a:srgbClr val="B9F0DA"/>
          </a:solidFill>
          <a:ln xmlns:a="http://schemas.openxmlformats.org/drawingml/2006/main" w="0">
            <a:noFill/>
            <a:prstDash val="solid"/>
          </a:ln>
        </p:spPr>
      </p:sp>
      <p:sp>
        <p:nvSpPr>
          <p:cNvPr id="16" name="원본 도형 16">
            <a:extLst xmlns:a="http://schemas.openxmlformats.org/drawingml/2006/main">
              <a:ext uri="{FF2B5EF4-FFF2-40B4-BE49-F238E27FC236}">
                <a16:creationId xmlns:a16="http://schemas.microsoft.com/office/drawing/2014/main" id="{1CBB9B01-5F61-4C18-BCF0-22E0B8499E89}"/>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7" name="편집 문구 1">
            <a:extLst xmlns:a="http://schemas.openxmlformats.org/drawingml/2006/main">
              <a:ext uri="{FF2B5EF4-FFF2-40B4-BE49-F238E27FC236}">
                <a16:creationId xmlns:a16="http://schemas.microsoft.com/office/drawing/2014/main" id="{BE8407AB-3ACE-429D-B537-4EBE312023E7}"/>
              </a:ext>
            </a:extLst>
          </p:cNvPr>
          <p:cNvSpPr>
            <a:spLocks xmlns:a="http://schemas.openxmlformats.org/drawingml/2006/main" noGrp="1"/>
          </p:cNvSpPr>
          <p:nvPr/>
        </p:nvSpPr>
        <p:spPr>
          <a:xfrm xmlns:a="http://schemas.openxmlformats.org/drawingml/2006/main">
            <a:off x="584994" y="418556"/>
            <a:ext cx="875650"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시범 따라보기</a:t>
            </a:r>
          </a:p>
        </p:txBody>
      </p:sp>
      <p:sp>
        <p:nvSpPr>
          <p:cNvPr id="18" name="편집 문구 2">
            <a:extLst xmlns:a="http://schemas.openxmlformats.org/drawingml/2006/main">
              <a:ext uri="{FF2B5EF4-FFF2-40B4-BE49-F238E27FC236}">
                <a16:creationId xmlns:a16="http://schemas.microsoft.com/office/drawing/2014/main" id="{634D98EC-CDF3-47F8-8D2F-EB85AE27548F}"/>
              </a:ext>
            </a:extLst>
          </p:cNvPr>
          <p:cNvSpPr>
            <a:spLocks xmlns:a="http://schemas.openxmlformats.org/drawingml/2006/main" noGrp="1"/>
          </p:cNvSpPr>
          <p:nvPr/>
        </p:nvSpPr>
        <p:spPr>
          <a:xfrm xmlns:a="http://schemas.openxmlformats.org/drawingml/2006/main">
            <a:off x="548635" y="894918"/>
            <a:ext cx="7074954"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원하는 답이 아니면 이어서 부탁하면 됩니다</a:t>
            </a:r>
          </a:p>
        </p:txBody>
      </p:sp>
      <p:sp>
        <p:nvSpPr>
          <p:cNvPr id="19" name="편집 문구 3">
            <a:extLst xmlns:a="http://schemas.openxmlformats.org/drawingml/2006/main">
              <a:ext uri="{FF2B5EF4-FFF2-40B4-BE49-F238E27FC236}">
                <a16:creationId xmlns:a16="http://schemas.microsoft.com/office/drawing/2014/main" id="{89384FB7-1477-4B0C-966A-40270C0EB0E6}"/>
              </a:ext>
            </a:extLst>
          </p:cNvPr>
          <p:cNvSpPr>
            <a:spLocks xmlns:a="http://schemas.openxmlformats.org/drawingml/2006/main" noGrp="1"/>
          </p:cNvSpPr>
          <p:nvPr/>
        </p:nvSpPr>
        <p:spPr>
          <a:xfrm xmlns:a="http://schemas.openxmlformats.org/drawingml/2006/main">
            <a:off x="566630" y="1643169"/>
            <a:ext cx="3989227"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처음부터 완벽한 질문을 만들 필요는 없습니다 .</a:t>
            </a:r>
          </a:p>
        </p:txBody>
      </p:sp>
      <p:sp>
        <p:nvSpPr>
          <p:cNvPr id="20" name="편집 문구 4">
            <a:extLst xmlns:a="http://schemas.openxmlformats.org/drawingml/2006/main">
              <a:ext uri="{FF2B5EF4-FFF2-40B4-BE49-F238E27FC236}">
                <a16:creationId xmlns:a16="http://schemas.microsoft.com/office/drawing/2014/main" id="{E7184D1B-C502-469E-A13A-1404FFD2BBCD}"/>
              </a:ext>
            </a:extLst>
          </p:cNvPr>
          <p:cNvSpPr>
            <a:spLocks xmlns:a="http://schemas.openxmlformats.org/drawingml/2006/main" noGrp="1"/>
          </p:cNvSpPr>
          <p:nvPr/>
        </p:nvSpPr>
        <p:spPr>
          <a:xfrm xmlns:a="http://schemas.openxmlformats.org/drawingml/2006/main">
            <a:off x="1485708" y="2566929"/>
            <a:ext cx="234089"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142640"/>
                </a:solidFill>
                <a:latin typeface="Noto Sans CJK KR"/>
                <a:ea typeface="Noto Sans CJK KR"/>
                <a:cs typeface="Noto Sans CJK KR"/>
              </a:defRPr>
            </a:defPPr>
            <a:lvl1pPr algn="l">
              <a:buNone/>
              <a:defRPr sz="1599" b="1">
                <a:solidFill>
                  <a:srgbClr val="142640"/>
                </a:solidFill>
                <a:latin typeface="Noto Sans CJK KR"/>
                <a:ea typeface="Noto Sans CJK KR"/>
                <a:cs typeface="Noto Sans CJK KR"/>
              </a:defRPr>
            </a:lvl1pPr>
            <a:lvl2pPr algn="l">
              <a:buNone/>
              <a:defRPr sz="1599" b="1">
                <a:solidFill>
                  <a:srgbClr val="142640"/>
                </a:solidFill>
                <a:latin typeface="Noto Sans CJK KR"/>
                <a:ea typeface="Noto Sans CJK KR"/>
                <a:cs typeface="Noto Sans CJK KR"/>
              </a:defRPr>
            </a:lvl2pPr>
            <a:lvl3pPr algn="l">
              <a:buNone/>
              <a:defRPr sz="1599" b="1">
                <a:solidFill>
                  <a:srgbClr val="142640"/>
                </a:solidFill>
                <a:latin typeface="Noto Sans CJK KR"/>
                <a:ea typeface="Noto Sans CJK KR"/>
                <a:cs typeface="Noto Sans CJK KR"/>
              </a:defRPr>
            </a:lvl3pPr>
            <a:lvl4pPr algn="l">
              <a:buNone/>
              <a:defRPr sz="1599" b="1">
                <a:solidFill>
                  <a:srgbClr val="142640"/>
                </a:solidFill>
                <a:latin typeface="Noto Sans CJK KR"/>
                <a:ea typeface="Noto Sans CJK KR"/>
                <a:cs typeface="Noto Sans CJK KR"/>
              </a:defRPr>
            </a:lvl4pPr>
            <a:lvl5pPr algn="l">
              <a:buNone/>
              <a:defRPr sz="1599" b="1">
                <a:solidFill>
                  <a:srgbClr val="142640"/>
                </a:solidFill>
                <a:latin typeface="Noto Sans CJK KR"/>
                <a:ea typeface="Noto Sans CJK KR"/>
                <a:cs typeface="Noto Sans CJK KR"/>
              </a:defRPr>
            </a:lvl5pPr>
            <a:lvl6pPr algn="l">
              <a:buNone/>
              <a:defRPr sz="1599" b="1">
                <a:solidFill>
                  <a:srgbClr val="142640"/>
                </a:solidFill>
                <a:latin typeface="Noto Sans CJK KR"/>
                <a:ea typeface="Noto Sans CJK KR"/>
                <a:cs typeface="Noto Sans CJK KR"/>
              </a:defRPr>
            </a:lvl6pPr>
            <a:lvl7pPr algn="l">
              <a:buNone/>
              <a:defRPr sz="1599" b="1">
                <a:solidFill>
                  <a:srgbClr val="142640"/>
                </a:solidFill>
                <a:latin typeface="Noto Sans CJK KR"/>
                <a:ea typeface="Noto Sans CJK KR"/>
                <a:cs typeface="Noto Sans CJK KR"/>
              </a:defRPr>
            </a:lvl7pPr>
            <a:lvl8pPr algn="l">
              <a:buNone/>
              <a:defRPr sz="1599" b="1">
                <a:solidFill>
                  <a:srgbClr val="142640"/>
                </a:solidFill>
                <a:latin typeface="Noto Sans CJK KR"/>
                <a:ea typeface="Noto Sans CJK KR"/>
                <a:cs typeface="Noto Sans CJK KR"/>
              </a:defRPr>
            </a:lvl8pPr>
            <a:lvl9pPr algn="l">
              <a:buNone/>
              <a:defRPr sz="1599" b="1">
                <a:solidFill>
                  <a:srgbClr val="142640"/>
                </a:solidFill>
                <a:latin typeface="Noto Sans CJK KR"/>
                <a:ea typeface="Noto Sans CJK KR"/>
                <a:cs typeface="Noto Sans CJK KR"/>
              </a:defRPr>
            </a:lvl9pPr>
          </a:lstStyle>
          <a:p xmlns:a="http://schemas.openxmlformats.org/drawingml/2006/main">
            <a:pPr algn="l">
              <a:lnSpc>
                <a:spcPct val="100000"/>
              </a:lnSpc>
              <a:buNone/>
              <a:defRPr sz="1599" b="1">
                <a:solidFill>
                  <a:srgbClr val="142640"/>
                </a:solidFill>
                <a:latin typeface="Noto Sans CJK KR"/>
                <a:ea typeface="Noto Sans CJK KR"/>
                <a:cs typeface="Noto Sans CJK KR"/>
              </a:defRPr>
            </a:pPr>
            <a:r>
              <a:rPr sz="1599" b="1">
                <a:solidFill>
                  <a:srgbClr val="142640"/>
                </a:solidFill>
                <a:latin typeface="Noto Sans CJK KR"/>
                <a:ea typeface="Noto Sans CJK KR"/>
                <a:cs typeface="Noto Sans CJK KR"/>
              </a:rPr>
              <a:t>1</a:t>
            </a:r>
          </a:p>
        </p:txBody>
      </p:sp>
      <p:sp>
        <p:nvSpPr>
          <p:cNvPr id="21" name="편집 문구 5">
            <a:extLst xmlns:a="http://schemas.openxmlformats.org/drawingml/2006/main">
              <a:ext uri="{FF2B5EF4-FFF2-40B4-BE49-F238E27FC236}">
                <a16:creationId xmlns:a16="http://schemas.microsoft.com/office/drawing/2014/main" id="{4366403D-F3D0-4A7C-B397-70FE3A97C19D}"/>
              </a:ext>
            </a:extLst>
          </p:cNvPr>
          <p:cNvSpPr>
            <a:spLocks xmlns:a="http://schemas.openxmlformats.org/drawingml/2006/main" noGrp="1"/>
          </p:cNvSpPr>
          <p:nvPr/>
        </p:nvSpPr>
        <p:spPr>
          <a:xfrm xmlns:a="http://schemas.openxmlformats.org/drawingml/2006/main">
            <a:off x="1938217" y="2538401"/>
            <a:ext cx="4297293" cy="4001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1">
                <a:solidFill>
                  <a:srgbClr val="FFFFFF"/>
                </a:solidFill>
                <a:latin typeface="Noto Sans CJK KR"/>
                <a:ea typeface="Noto Sans CJK KR"/>
                <a:cs typeface="Noto Sans CJK KR"/>
              </a:defRPr>
            </a:defPPr>
            <a:lvl1pPr algn="l">
              <a:buNone/>
              <a:defRPr sz="2100" b="1">
                <a:solidFill>
                  <a:srgbClr val="FFFFFF"/>
                </a:solidFill>
                <a:latin typeface="Noto Sans CJK KR"/>
                <a:ea typeface="Noto Sans CJK KR"/>
                <a:cs typeface="Noto Sans CJK KR"/>
              </a:defRPr>
            </a:lvl1pPr>
            <a:lvl2pPr algn="l">
              <a:buNone/>
              <a:defRPr sz="2100" b="1">
                <a:solidFill>
                  <a:srgbClr val="FFFFFF"/>
                </a:solidFill>
                <a:latin typeface="Noto Sans CJK KR"/>
                <a:ea typeface="Noto Sans CJK KR"/>
                <a:cs typeface="Noto Sans CJK KR"/>
              </a:defRPr>
            </a:lvl2pPr>
            <a:lvl3pPr algn="l">
              <a:buNone/>
              <a:defRPr sz="2100" b="1">
                <a:solidFill>
                  <a:srgbClr val="FFFFFF"/>
                </a:solidFill>
                <a:latin typeface="Noto Sans CJK KR"/>
                <a:ea typeface="Noto Sans CJK KR"/>
                <a:cs typeface="Noto Sans CJK KR"/>
              </a:defRPr>
            </a:lvl3pPr>
            <a:lvl4pPr algn="l">
              <a:buNone/>
              <a:defRPr sz="2100" b="1">
                <a:solidFill>
                  <a:srgbClr val="FFFFFF"/>
                </a:solidFill>
                <a:latin typeface="Noto Sans CJK KR"/>
                <a:ea typeface="Noto Sans CJK KR"/>
                <a:cs typeface="Noto Sans CJK KR"/>
              </a:defRPr>
            </a:lvl4pPr>
            <a:lvl5pPr algn="l">
              <a:buNone/>
              <a:defRPr sz="2100" b="1">
                <a:solidFill>
                  <a:srgbClr val="FFFFFF"/>
                </a:solidFill>
                <a:latin typeface="Noto Sans CJK KR"/>
                <a:ea typeface="Noto Sans CJK KR"/>
                <a:cs typeface="Noto Sans CJK KR"/>
              </a:defRPr>
            </a:lvl5pPr>
            <a:lvl6pPr algn="l">
              <a:buNone/>
              <a:defRPr sz="2100" b="1">
                <a:solidFill>
                  <a:srgbClr val="FFFFFF"/>
                </a:solidFill>
                <a:latin typeface="Noto Sans CJK KR"/>
                <a:ea typeface="Noto Sans CJK KR"/>
                <a:cs typeface="Noto Sans CJK KR"/>
              </a:defRPr>
            </a:lvl6pPr>
            <a:lvl7pPr algn="l">
              <a:buNone/>
              <a:defRPr sz="2100" b="1">
                <a:solidFill>
                  <a:srgbClr val="FFFFFF"/>
                </a:solidFill>
                <a:latin typeface="Noto Sans CJK KR"/>
                <a:ea typeface="Noto Sans CJK KR"/>
                <a:cs typeface="Noto Sans CJK KR"/>
              </a:defRPr>
            </a:lvl7pPr>
            <a:lvl8pPr algn="l">
              <a:buNone/>
              <a:defRPr sz="2100" b="1">
                <a:solidFill>
                  <a:srgbClr val="FFFFFF"/>
                </a:solidFill>
                <a:latin typeface="Noto Sans CJK KR"/>
                <a:ea typeface="Noto Sans CJK KR"/>
                <a:cs typeface="Noto Sans CJK KR"/>
              </a:defRPr>
            </a:lvl8pPr>
            <a:lvl9pPr algn="l">
              <a:buNone/>
              <a:defRPr sz="21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2100" b="1">
                <a:solidFill>
                  <a:srgbClr val="FFFFFF"/>
                </a:solidFill>
                <a:latin typeface="Noto Sans CJK KR"/>
                <a:ea typeface="Noto Sans CJK KR"/>
                <a:cs typeface="Noto Sans CJK KR"/>
              </a:defRPr>
            </a:pPr>
            <a:r>
              <a:rPr sz="2100" b="1">
                <a:solidFill>
                  <a:srgbClr val="FFFFFF"/>
                </a:solidFill>
                <a:latin typeface="Noto Sans CJK KR"/>
                <a:ea typeface="Noto Sans CJK KR"/>
                <a:cs typeface="Noto Sans CJK KR"/>
              </a:rPr>
              <a:t>처음 질문 : “ 학교 축제 안내문 써 줘 .”</a:t>
            </a:r>
          </a:p>
        </p:txBody>
      </p:sp>
      <p:sp>
        <p:nvSpPr>
          <p:cNvPr id="22" name="편집 문구 6">
            <a:extLst xmlns:a="http://schemas.openxmlformats.org/drawingml/2006/main">
              <a:ext uri="{FF2B5EF4-FFF2-40B4-BE49-F238E27FC236}">
                <a16:creationId xmlns:a16="http://schemas.microsoft.com/office/drawing/2014/main" id="{EF0ABFBF-F5D3-4517-BC6A-A75ABD270996}"/>
              </a:ext>
            </a:extLst>
          </p:cNvPr>
          <p:cNvSpPr>
            <a:spLocks xmlns:a="http://schemas.openxmlformats.org/drawingml/2006/main" noGrp="1"/>
          </p:cNvSpPr>
          <p:nvPr/>
        </p:nvSpPr>
        <p:spPr>
          <a:xfrm xmlns:a="http://schemas.openxmlformats.org/drawingml/2006/main">
            <a:off x="1788828" y="3610966"/>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2</a:t>
            </a:r>
          </a:p>
        </p:txBody>
      </p:sp>
      <p:sp>
        <p:nvSpPr>
          <p:cNvPr id="23" name="편집 문구 7">
            <a:extLst xmlns:a="http://schemas.openxmlformats.org/drawingml/2006/main">
              <a:ext uri="{FF2B5EF4-FFF2-40B4-BE49-F238E27FC236}">
                <a16:creationId xmlns:a16="http://schemas.microsoft.com/office/drawing/2014/main" id="{B486414D-190F-47CE-90E3-C088DCEE44F2}"/>
              </a:ext>
            </a:extLst>
          </p:cNvPr>
          <p:cNvSpPr>
            <a:spLocks xmlns:a="http://schemas.openxmlformats.org/drawingml/2006/main" noGrp="1"/>
          </p:cNvSpPr>
          <p:nvPr/>
        </p:nvSpPr>
        <p:spPr>
          <a:xfrm xmlns:a="http://schemas.openxmlformats.org/drawingml/2006/main">
            <a:off x="2248894" y="3595116"/>
            <a:ext cx="314127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“좀 더 짧고 명확하게 고쳐 줘 .”</a:t>
            </a:r>
          </a:p>
        </p:txBody>
      </p:sp>
      <p:sp>
        <p:nvSpPr>
          <p:cNvPr id="24" name="편집 문구 8">
            <a:extLst xmlns:a="http://schemas.openxmlformats.org/drawingml/2006/main">
              <a:ext uri="{FF2B5EF4-FFF2-40B4-BE49-F238E27FC236}">
                <a16:creationId xmlns:a16="http://schemas.microsoft.com/office/drawing/2014/main" id="{3AC9A023-88F6-4AA9-8729-1C9914DCB2D8}"/>
              </a:ext>
            </a:extLst>
          </p:cNvPr>
          <p:cNvSpPr>
            <a:spLocks xmlns:a="http://schemas.openxmlformats.org/drawingml/2006/main" noGrp="1"/>
          </p:cNvSpPr>
          <p:nvPr/>
        </p:nvSpPr>
        <p:spPr>
          <a:xfrm xmlns:a="http://schemas.openxmlformats.org/drawingml/2006/main">
            <a:off x="1788828" y="4415930"/>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3</a:t>
            </a:r>
          </a:p>
        </p:txBody>
      </p:sp>
      <p:sp>
        <p:nvSpPr>
          <p:cNvPr id="25" name="편집 문구 9">
            <a:extLst xmlns:a="http://schemas.openxmlformats.org/drawingml/2006/main">
              <a:ext uri="{FF2B5EF4-FFF2-40B4-BE49-F238E27FC236}">
                <a16:creationId xmlns:a16="http://schemas.microsoft.com/office/drawing/2014/main" id="{4ADC3F4A-E8E9-4453-8474-3972B5A28F62}"/>
              </a:ext>
            </a:extLst>
          </p:cNvPr>
          <p:cNvSpPr>
            <a:spLocks xmlns:a="http://schemas.openxmlformats.org/drawingml/2006/main" noGrp="1"/>
          </p:cNvSpPr>
          <p:nvPr/>
        </p:nvSpPr>
        <p:spPr>
          <a:xfrm xmlns:a="http://schemas.openxmlformats.org/drawingml/2006/main">
            <a:off x="2248894" y="4399712"/>
            <a:ext cx="419282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“학생들이 친근하게 느낄 말투로 바꿔 줘 .”</a:t>
            </a:r>
          </a:p>
        </p:txBody>
      </p:sp>
      <p:sp>
        <p:nvSpPr>
          <p:cNvPr id="26" name="편집 문구 10">
            <a:extLst xmlns:a="http://schemas.openxmlformats.org/drawingml/2006/main">
              <a:ext uri="{FF2B5EF4-FFF2-40B4-BE49-F238E27FC236}">
                <a16:creationId xmlns:a16="http://schemas.microsoft.com/office/drawing/2014/main" id="{2E7E496B-6789-4AD8-BE6D-821536AC4FB0}"/>
              </a:ext>
            </a:extLst>
          </p:cNvPr>
          <p:cNvSpPr>
            <a:spLocks xmlns:a="http://schemas.openxmlformats.org/drawingml/2006/main" noGrp="1"/>
          </p:cNvSpPr>
          <p:nvPr/>
        </p:nvSpPr>
        <p:spPr>
          <a:xfrm xmlns:a="http://schemas.openxmlformats.org/drawingml/2006/main">
            <a:off x="1788828" y="5220525"/>
            <a:ext cx="211790" cy="2478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01" b="1">
                <a:solidFill>
                  <a:srgbClr val="152A43"/>
                </a:solidFill>
                <a:latin typeface="Noto Sans CJK KR"/>
                <a:ea typeface="Noto Sans CJK KR"/>
                <a:cs typeface="Noto Sans CJK KR"/>
              </a:defRPr>
            </a:defPPr>
            <a:lvl1pPr algn="l">
              <a:buNone/>
              <a:defRPr sz="1301" b="1">
                <a:solidFill>
                  <a:srgbClr val="152A43"/>
                </a:solidFill>
                <a:latin typeface="Noto Sans CJK KR"/>
                <a:ea typeface="Noto Sans CJK KR"/>
                <a:cs typeface="Noto Sans CJK KR"/>
              </a:defRPr>
            </a:lvl1pPr>
            <a:lvl2pPr algn="l">
              <a:buNone/>
              <a:defRPr sz="1301" b="1">
                <a:solidFill>
                  <a:srgbClr val="152A43"/>
                </a:solidFill>
                <a:latin typeface="Noto Sans CJK KR"/>
                <a:ea typeface="Noto Sans CJK KR"/>
                <a:cs typeface="Noto Sans CJK KR"/>
              </a:defRPr>
            </a:lvl2pPr>
            <a:lvl3pPr algn="l">
              <a:buNone/>
              <a:defRPr sz="1301" b="1">
                <a:solidFill>
                  <a:srgbClr val="152A43"/>
                </a:solidFill>
                <a:latin typeface="Noto Sans CJK KR"/>
                <a:ea typeface="Noto Sans CJK KR"/>
                <a:cs typeface="Noto Sans CJK KR"/>
              </a:defRPr>
            </a:lvl3pPr>
            <a:lvl4pPr algn="l">
              <a:buNone/>
              <a:defRPr sz="1301" b="1">
                <a:solidFill>
                  <a:srgbClr val="152A43"/>
                </a:solidFill>
                <a:latin typeface="Noto Sans CJK KR"/>
                <a:ea typeface="Noto Sans CJK KR"/>
                <a:cs typeface="Noto Sans CJK KR"/>
              </a:defRPr>
            </a:lvl4pPr>
            <a:lvl5pPr algn="l">
              <a:buNone/>
              <a:defRPr sz="1301" b="1">
                <a:solidFill>
                  <a:srgbClr val="152A43"/>
                </a:solidFill>
                <a:latin typeface="Noto Sans CJK KR"/>
                <a:ea typeface="Noto Sans CJK KR"/>
                <a:cs typeface="Noto Sans CJK KR"/>
              </a:defRPr>
            </a:lvl5pPr>
            <a:lvl6pPr algn="l">
              <a:buNone/>
              <a:defRPr sz="1301" b="1">
                <a:solidFill>
                  <a:srgbClr val="152A43"/>
                </a:solidFill>
                <a:latin typeface="Noto Sans CJK KR"/>
                <a:ea typeface="Noto Sans CJK KR"/>
                <a:cs typeface="Noto Sans CJK KR"/>
              </a:defRPr>
            </a:lvl6pPr>
            <a:lvl7pPr algn="l">
              <a:buNone/>
              <a:defRPr sz="1301" b="1">
                <a:solidFill>
                  <a:srgbClr val="152A43"/>
                </a:solidFill>
                <a:latin typeface="Noto Sans CJK KR"/>
                <a:ea typeface="Noto Sans CJK KR"/>
                <a:cs typeface="Noto Sans CJK KR"/>
              </a:defRPr>
            </a:lvl7pPr>
            <a:lvl8pPr algn="l">
              <a:buNone/>
              <a:defRPr sz="1301" b="1">
                <a:solidFill>
                  <a:srgbClr val="152A43"/>
                </a:solidFill>
                <a:latin typeface="Noto Sans CJK KR"/>
                <a:ea typeface="Noto Sans CJK KR"/>
                <a:cs typeface="Noto Sans CJK KR"/>
              </a:defRPr>
            </a:lvl8pPr>
            <a:lvl9pPr algn="l">
              <a:buNone/>
              <a:defRPr sz="13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301" b="1">
                <a:solidFill>
                  <a:srgbClr val="152A43"/>
                </a:solidFill>
                <a:latin typeface="Noto Sans CJK KR"/>
                <a:ea typeface="Noto Sans CJK KR"/>
                <a:cs typeface="Noto Sans CJK KR"/>
              </a:defRPr>
            </a:pPr>
            <a:r>
              <a:rPr sz="1301" b="1">
                <a:solidFill>
                  <a:srgbClr val="152A43"/>
                </a:solidFill>
                <a:latin typeface="Noto Sans CJK KR"/>
                <a:ea typeface="Noto Sans CJK KR"/>
                <a:cs typeface="Noto Sans CJK KR"/>
              </a:rPr>
              <a:t>4</a:t>
            </a:r>
          </a:p>
        </p:txBody>
      </p:sp>
      <p:sp>
        <p:nvSpPr>
          <p:cNvPr id="27" name="편집 문구 11">
            <a:extLst xmlns:a="http://schemas.openxmlformats.org/drawingml/2006/main">
              <a:ext uri="{FF2B5EF4-FFF2-40B4-BE49-F238E27FC236}">
                <a16:creationId xmlns:a16="http://schemas.microsoft.com/office/drawing/2014/main" id="{F1F5652D-ACDB-46B4-908A-7CFC44A0A4F5}"/>
              </a:ext>
            </a:extLst>
          </p:cNvPr>
          <p:cNvSpPr>
            <a:spLocks xmlns:a="http://schemas.openxmlformats.org/drawingml/2006/main" noGrp="1"/>
          </p:cNvSpPr>
          <p:nvPr/>
        </p:nvSpPr>
        <p:spPr>
          <a:xfrm xmlns:a="http://schemas.openxmlformats.org/drawingml/2006/main">
            <a:off x="2248894" y="5204320"/>
            <a:ext cx="393075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152A43"/>
                </a:solidFill>
                <a:latin typeface="Noto Sans CJK KR"/>
                <a:ea typeface="Noto Sans CJK KR"/>
                <a:cs typeface="Noto Sans CJK KR"/>
              </a:defRPr>
            </a:defPPr>
            <a:lvl1pPr algn="l">
              <a:buNone/>
              <a:defRPr sz="1800" b="1">
                <a:solidFill>
                  <a:srgbClr val="152A43"/>
                </a:solidFill>
                <a:latin typeface="Noto Sans CJK KR"/>
                <a:ea typeface="Noto Sans CJK KR"/>
                <a:cs typeface="Noto Sans CJK KR"/>
              </a:defRPr>
            </a:lvl1pPr>
            <a:lvl2pPr algn="l">
              <a:buNone/>
              <a:defRPr sz="1800" b="1">
                <a:solidFill>
                  <a:srgbClr val="152A43"/>
                </a:solidFill>
                <a:latin typeface="Noto Sans CJK KR"/>
                <a:ea typeface="Noto Sans CJK KR"/>
                <a:cs typeface="Noto Sans CJK KR"/>
              </a:defRPr>
            </a:lvl2pPr>
            <a:lvl3pPr algn="l">
              <a:buNone/>
              <a:defRPr sz="1800" b="1">
                <a:solidFill>
                  <a:srgbClr val="152A43"/>
                </a:solidFill>
                <a:latin typeface="Noto Sans CJK KR"/>
                <a:ea typeface="Noto Sans CJK KR"/>
                <a:cs typeface="Noto Sans CJK KR"/>
              </a:defRPr>
            </a:lvl3pPr>
            <a:lvl4pPr algn="l">
              <a:buNone/>
              <a:defRPr sz="1800" b="1">
                <a:solidFill>
                  <a:srgbClr val="152A43"/>
                </a:solidFill>
                <a:latin typeface="Noto Sans CJK KR"/>
                <a:ea typeface="Noto Sans CJK KR"/>
                <a:cs typeface="Noto Sans CJK KR"/>
              </a:defRPr>
            </a:lvl4pPr>
            <a:lvl5pPr algn="l">
              <a:buNone/>
              <a:defRPr sz="1800" b="1">
                <a:solidFill>
                  <a:srgbClr val="152A43"/>
                </a:solidFill>
                <a:latin typeface="Noto Sans CJK KR"/>
                <a:ea typeface="Noto Sans CJK KR"/>
                <a:cs typeface="Noto Sans CJK KR"/>
              </a:defRPr>
            </a:lvl5pPr>
            <a:lvl6pPr algn="l">
              <a:buNone/>
              <a:defRPr sz="1800" b="1">
                <a:solidFill>
                  <a:srgbClr val="152A43"/>
                </a:solidFill>
                <a:latin typeface="Noto Sans CJK KR"/>
                <a:ea typeface="Noto Sans CJK KR"/>
                <a:cs typeface="Noto Sans CJK KR"/>
              </a:defRPr>
            </a:lvl6pPr>
            <a:lvl7pPr algn="l">
              <a:buNone/>
              <a:defRPr sz="1800" b="1">
                <a:solidFill>
                  <a:srgbClr val="152A43"/>
                </a:solidFill>
                <a:latin typeface="Noto Sans CJK KR"/>
                <a:ea typeface="Noto Sans CJK KR"/>
                <a:cs typeface="Noto Sans CJK KR"/>
              </a:defRPr>
            </a:lvl7pPr>
            <a:lvl8pPr algn="l">
              <a:buNone/>
              <a:defRPr sz="1800" b="1">
                <a:solidFill>
                  <a:srgbClr val="152A43"/>
                </a:solidFill>
                <a:latin typeface="Noto Sans CJK KR"/>
                <a:ea typeface="Noto Sans CJK KR"/>
                <a:cs typeface="Noto Sans CJK KR"/>
              </a:defRPr>
            </a:lvl8pPr>
            <a:lvl9pPr algn="l">
              <a:buNone/>
              <a:defRPr sz="1800" b="1">
                <a:solidFill>
                  <a:srgbClr val="152A43"/>
                </a:solidFill>
                <a:latin typeface="Noto Sans CJK KR"/>
                <a:ea typeface="Noto Sans CJK KR"/>
                <a:cs typeface="Noto Sans CJK KR"/>
              </a:defRPr>
            </a:lvl9pPr>
          </a:lstStyle>
          <a:p xmlns:a="http://schemas.openxmlformats.org/drawingml/2006/main">
            <a:pPr algn="l">
              <a:lnSpc>
                <a:spcPct val="100000"/>
              </a:lnSpc>
              <a:buNone/>
              <a:defRPr sz="1800" b="1">
                <a:solidFill>
                  <a:srgbClr val="152A43"/>
                </a:solidFill>
                <a:latin typeface="Noto Sans CJK KR"/>
                <a:ea typeface="Noto Sans CJK KR"/>
                <a:cs typeface="Noto Sans CJK KR"/>
              </a:defRPr>
            </a:pPr>
            <a:r>
              <a:rPr sz="1800" b="1">
                <a:solidFill>
                  <a:srgbClr val="152A43"/>
                </a:solidFill>
                <a:latin typeface="Noto Sans CJK KR"/>
                <a:ea typeface="Noto Sans CJK KR"/>
                <a:cs typeface="Noto Sans CJK KR"/>
              </a:rPr>
              <a:t>“핵심 준비물은 글머리표로 정리해 줘 .”</a:t>
            </a:r>
          </a:p>
        </p:txBody>
      </p:sp>
      <p:sp>
        <p:nvSpPr>
          <p:cNvPr id="28" name="편집 문구 12">
            <a:extLst xmlns:a="http://schemas.openxmlformats.org/drawingml/2006/main">
              <a:ext uri="{FF2B5EF4-FFF2-40B4-BE49-F238E27FC236}">
                <a16:creationId xmlns:a16="http://schemas.microsoft.com/office/drawing/2014/main" id="{B35FF559-4E31-4106-8DF6-8AABB43B55E5}"/>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9" name="편집 문구 13">
            <a:extLst xmlns:a="http://schemas.openxmlformats.org/drawingml/2006/main">
              <a:ext uri="{FF2B5EF4-FFF2-40B4-BE49-F238E27FC236}">
                <a16:creationId xmlns:a16="http://schemas.microsoft.com/office/drawing/2014/main" id="{9AE598C7-312F-4711-8363-E809E8D3BF7E}"/>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10  /  14</a:t>
            </a:r>
          </a:p>
        </p:txBody>
      </p:sp>
      <p:pic>
        <p:nvPicPr>
          <p:cNvPr id="30" name="">
            <a:extLst xmlns:a="http://schemas.openxmlformats.org/drawingml/2006/main">
              <a:ext uri="{FF2B5EF4-FFF2-40B4-BE49-F238E27FC236}">
                <a16:creationId xmlns:a16="http://schemas.microsoft.com/office/drawing/2014/main" id="{5417D6DA-4D66-4234-A031-EA271458BC21}"/>
              </a:ext>
            </a:extLst>
          </p:cNvPr>
          <p:cNvPicPr>
            <a:picLocks xmlns:a="http://schemas.openxmlformats.org/drawingml/2006/main" noChangeAspect="1"/>
          </p:cNvPicPr>
          <p:nvPr/>
        </p:nvPicPr>
        <p:blipFill>
          <a:blip xmlns:r="http://schemas.openxmlformats.org/officeDocument/2006/relationships" xmlns:a="http://schemas.openxmlformats.org/drawingml/2006/main" r:embed="Rbd2ac21b628042aa"/>
          <a:stretch xmlns:a="http://schemas.openxmlformats.org/drawingml/2006/main"/>
        </p:blipFill>
        <p:spPr>
          <a:xfrm xmlns:a="http://schemas.openxmlformats.org/drawingml/2006/main">
            <a:off x="10477500" y="348913"/>
            <a:ext cx="1238250" cy="1407199"/>
          </a:xfrm>
          <a:prstGeom xmlns:a="http://schemas.openxmlformats.org/drawingml/2006/main" prst="rect">
            <a:avLst/>
          </a:prstGeom>
        </p:spPr>
      </p:pic>
    </p:spTree>
    <p:extLst>
      <p:ext uri="{BB962C8B-B14F-4D97-AF65-F5344CB8AC3E}">
        <p14:creationId xmlns:p14="http://schemas.microsoft.com/office/powerpoint/2010/main" val="40571825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6" name="원본 도형 1">
            <a:extLst xmlns:a="http://schemas.openxmlformats.org/drawingml/2006/main">
              <a:ext uri="{FF2B5EF4-FFF2-40B4-BE49-F238E27FC236}">
                <a16:creationId xmlns:a16="http://schemas.microsoft.com/office/drawing/2014/main" id="{84315161-CCC8-4661-8EE6-DAEA3715CF1F}"/>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E4985758-9CF7-48C9-919B-389BC28B2574}"/>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941FDE3A-07E1-43AF-93D4-3B27D23191BF}"/>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C4B6DB24-9E1F-45E0-879E-EDE75CB896C1}"/>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989B63EB-F046-4552-9959-B896FE4887A4}"/>
              </a:ext>
            </a:extLst>
          </p:cNvPr>
          <p:cNvSpPr>
            <a:spLocks xmlns:a="http://schemas.openxmlformats.org/drawingml/2006/main" noGrp="1"/>
          </p:cNvSpPr>
          <p:nvPr/>
        </p:nvSpPr>
        <p:spPr>
          <a:xfrm xmlns:a="http://schemas.openxmlformats.org/drawingml/2006/main">
            <a:off x="822228" y="2248916"/>
            <a:ext cx="6620699" cy="3392640"/>
          </a:xfrm>
          <a:custGeom xmlns:a="http://schemas.openxmlformats.org/drawingml/2006/main">
            <a:pathLst>
              <a:path w="6620699" h="3392640">
                <a:moveTo>
                  <a:pt x="368" y="182880"/>
                </a:moveTo>
                <a:lnTo>
                  <a:pt x="368" y="182880"/>
                </a:lnTo>
                <a:cubicBezTo>
                  <a:pt x="368" y="150838"/>
                  <a:pt x="8649" y="119164"/>
                  <a:pt x="24841" y="91440"/>
                </a:cubicBezTo>
                <a:cubicBezTo>
                  <a:pt x="41046" y="63729"/>
                  <a:pt x="64084" y="40678"/>
                  <a:pt x="91807" y="24486"/>
                </a:cubicBezTo>
                <a:cubicBezTo>
                  <a:pt x="119519" y="8280"/>
                  <a:pt x="151205" y="0"/>
                  <a:pt x="183246" y="0"/>
                </a:cubicBezTo>
                <a:lnTo>
                  <a:pt x="6437821" y="368"/>
                </a:lnTo>
                <a:lnTo>
                  <a:pt x="6437821" y="368"/>
                </a:lnTo>
                <a:cubicBezTo>
                  <a:pt x="6469862" y="368"/>
                  <a:pt x="6501536" y="8649"/>
                  <a:pt x="6529260" y="24841"/>
                </a:cubicBezTo>
                <a:cubicBezTo>
                  <a:pt x="6556984" y="41046"/>
                  <a:pt x="6580021" y="64084"/>
                  <a:pt x="6596213" y="91808"/>
                </a:cubicBezTo>
                <a:cubicBezTo>
                  <a:pt x="6612419" y="119520"/>
                  <a:pt x="6620699" y="151206"/>
                  <a:pt x="6620699" y="183248"/>
                </a:cubicBezTo>
                <a:lnTo>
                  <a:pt x="6620699" y="183248"/>
                </a:lnTo>
                <a:lnTo>
                  <a:pt x="6620699" y="3209760"/>
                </a:lnTo>
                <a:lnTo>
                  <a:pt x="6620699" y="3209760"/>
                </a:lnTo>
                <a:cubicBezTo>
                  <a:pt x="6620699" y="3241802"/>
                  <a:pt x="6612419" y="3273489"/>
                  <a:pt x="6596213" y="3301200"/>
                </a:cubicBezTo>
                <a:cubicBezTo>
                  <a:pt x="6580021" y="3328924"/>
                  <a:pt x="6556984" y="3351962"/>
                  <a:pt x="6529260" y="3368167"/>
                </a:cubicBezTo>
                <a:cubicBezTo>
                  <a:pt x="6501536" y="3384360"/>
                  <a:pt x="6469862" y="3392640"/>
                  <a:pt x="6437821" y="3392640"/>
                </a:cubicBezTo>
                <a:lnTo>
                  <a:pt x="182878" y="3392640"/>
                </a:lnTo>
                <a:lnTo>
                  <a:pt x="182878" y="3392640"/>
                </a:lnTo>
                <a:cubicBezTo>
                  <a:pt x="150836" y="3392640"/>
                  <a:pt x="119163" y="3384360"/>
                  <a:pt x="91439" y="3368167"/>
                </a:cubicBezTo>
                <a:cubicBezTo>
                  <a:pt x="63728" y="3351962"/>
                  <a:pt x="40678" y="3328924"/>
                  <a:pt x="24485" y="3301200"/>
                </a:cubicBezTo>
                <a:cubicBezTo>
                  <a:pt x="8280" y="3273489"/>
                  <a:pt x="0" y="3241802"/>
                  <a:pt x="0" y="3209760"/>
                </a:cubicBezTo>
                <a:lnTo>
                  <a:pt x="368"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AB79375A-2FB2-4EF5-83DE-4DEFB835FF9F}"/>
              </a:ext>
            </a:extLst>
          </p:cNvPr>
          <p:cNvSpPr>
            <a:spLocks xmlns:a="http://schemas.openxmlformats.org/drawingml/2006/main" noGrp="1"/>
          </p:cNvSpPr>
          <p:nvPr/>
        </p:nvSpPr>
        <p:spPr>
          <a:xfrm xmlns:a="http://schemas.openxmlformats.org/drawingml/2006/main">
            <a:off x="822228" y="2248916"/>
            <a:ext cx="6620699" cy="3392640"/>
          </a:xfrm>
          <a:custGeom xmlns:a="http://schemas.openxmlformats.org/drawingml/2006/main">
            <a:pathLst>
              <a:path w="6620699" h="3392640">
                <a:moveTo>
                  <a:pt x="368" y="182880"/>
                </a:moveTo>
                <a:lnTo>
                  <a:pt x="368" y="182880"/>
                </a:lnTo>
                <a:cubicBezTo>
                  <a:pt x="368" y="150838"/>
                  <a:pt x="8649" y="119164"/>
                  <a:pt x="24841" y="91440"/>
                </a:cubicBezTo>
                <a:cubicBezTo>
                  <a:pt x="41046" y="63729"/>
                  <a:pt x="64084" y="40678"/>
                  <a:pt x="91807" y="24486"/>
                </a:cubicBezTo>
                <a:cubicBezTo>
                  <a:pt x="119519" y="8280"/>
                  <a:pt x="151205" y="0"/>
                  <a:pt x="183246" y="0"/>
                </a:cubicBezTo>
                <a:lnTo>
                  <a:pt x="6437821" y="368"/>
                </a:lnTo>
                <a:lnTo>
                  <a:pt x="6437821" y="368"/>
                </a:lnTo>
                <a:cubicBezTo>
                  <a:pt x="6469862" y="368"/>
                  <a:pt x="6501536" y="8649"/>
                  <a:pt x="6529260" y="24841"/>
                </a:cubicBezTo>
                <a:cubicBezTo>
                  <a:pt x="6556984" y="41046"/>
                  <a:pt x="6580021" y="64084"/>
                  <a:pt x="6596213" y="91808"/>
                </a:cubicBezTo>
                <a:cubicBezTo>
                  <a:pt x="6612419" y="119520"/>
                  <a:pt x="6620699" y="151206"/>
                  <a:pt x="6620699" y="183248"/>
                </a:cubicBezTo>
                <a:lnTo>
                  <a:pt x="6620699" y="183248"/>
                </a:lnTo>
                <a:lnTo>
                  <a:pt x="6620699" y="3209760"/>
                </a:lnTo>
                <a:lnTo>
                  <a:pt x="6620699" y="3209760"/>
                </a:lnTo>
                <a:cubicBezTo>
                  <a:pt x="6620699" y="3241802"/>
                  <a:pt x="6612419" y="3273489"/>
                  <a:pt x="6596213" y="3301200"/>
                </a:cubicBezTo>
                <a:cubicBezTo>
                  <a:pt x="6580021" y="3328924"/>
                  <a:pt x="6556984" y="3351962"/>
                  <a:pt x="6529260" y="3368167"/>
                </a:cubicBezTo>
                <a:cubicBezTo>
                  <a:pt x="6501536" y="3384360"/>
                  <a:pt x="6469862" y="3392640"/>
                  <a:pt x="6437821" y="3392640"/>
                </a:cubicBezTo>
                <a:lnTo>
                  <a:pt x="182878" y="3392640"/>
                </a:lnTo>
                <a:lnTo>
                  <a:pt x="182878" y="3392640"/>
                </a:lnTo>
                <a:cubicBezTo>
                  <a:pt x="150836" y="3392640"/>
                  <a:pt x="119163" y="3384360"/>
                  <a:pt x="91439" y="3368167"/>
                </a:cubicBezTo>
                <a:cubicBezTo>
                  <a:pt x="63728" y="3351962"/>
                  <a:pt x="40678" y="3328924"/>
                  <a:pt x="24485" y="3301200"/>
                </a:cubicBezTo>
                <a:cubicBezTo>
                  <a:pt x="8280" y="3273489"/>
                  <a:pt x="0" y="3241802"/>
                  <a:pt x="0" y="3209760"/>
                </a:cubicBezTo>
                <a:lnTo>
                  <a:pt x="368"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064F4E5F-16F5-4AB4-9808-000232C23D94}"/>
              </a:ext>
            </a:extLst>
          </p:cNvPr>
          <p:cNvSpPr>
            <a:spLocks xmlns:a="http://schemas.openxmlformats.org/drawingml/2006/main" noGrp="1"/>
          </p:cNvSpPr>
          <p:nvPr/>
        </p:nvSpPr>
        <p:spPr>
          <a:xfrm xmlns:a="http://schemas.openxmlformats.org/drawingml/2006/main">
            <a:off x="1088265" y="2532596"/>
            <a:ext cx="1993309" cy="311048"/>
          </a:xfrm>
          <a:custGeom xmlns:a="http://schemas.openxmlformats.org/drawingml/2006/main">
            <a:pathLst>
              <a:path w="1993309" h="311048">
                <a:moveTo>
                  <a:pt x="0" y="137160"/>
                </a:moveTo>
                <a:lnTo>
                  <a:pt x="0" y="137160"/>
                </a:lnTo>
                <a:cubicBezTo>
                  <a:pt x="0" y="113043"/>
                  <a:pt x="6490" y="89281"/>
                  <a:pt x="18364" y="68402"/>
                </a:cubicBezTo>
                <a:cubicBezTo>
                  <a:pt x="30607" y="47523"/>
                  <a:pt x="47879" y="30239"/>
                  <a:pt x="68770" y="18364"/>
                </a:cubicBezTo>
                <a:cubicBezTo>
                  <a:pt x="89648" y="6121"/>
                  <a:pt x="113042" y="0"/>
                  <a:pt x="137159" y="0"/>
                </a:cubicBezTo>
                <a:lnTo>
                  <a:pt x="1855782" y="0"/>
                </a:lnTo>
                <a:lnTo>
                  <a:pt x="1855782" y="0"/>
                </a:lnTo>
                <a:cubicBezTo>
                  <a:pt x="1879912" y="0"/>
                  <a:pt x="1903660" y="6490"/>
                  <a:pt x="1924539" y="18364"/>
                </a:cubicBezTo>
                <a:cubicBezTo>
                  <a:pt x="1945430" y="30607"/>
                  <a:pt x="1962702" y="47879"/>
                  <a:pt x="1974589" y="68758"/>
                </a:cubicBezTo>
                <a:cubicBezTo>
                  <a:pt x="1986819" y="89649"/>
                  <a:pt x="1992941" y="113043"/>
                  <a:pt x="1992941" y="137160"/>
                </a:cubicBezTo>
                <a:lnTo>
                  <a:pt x="1992941" y="137160"/>
                </a:lnTo>
                <a:lnTo>
                  <a:pt x="1993309" y="173520"/>
                </a:lnTo>
                <a:lnTo>
                  <a:pt x="1993309" y="173520"/>
                </a:lnTo>
                <a:cubicBezTo>
                  <a:pt x="1993309" y="197650"/>
                  <a:pt x="1986819" y="221399"/>
                  <a:pt x="1974945" y="242278"/>
                </a:cubicBezTo>
                <a:cubicBezTo>
                  <a:pt x="1962702" y="263169"/>
                  <a:pt x="1945430" y="280441"/>
                  <a:pt x="1924539" y="292329"/>
                </a:cubicBezTo>
                <a:cubicBezTo>
                  <a:pt x="1903660" y="304559"/>
                  <a:pt x="1880267" y="310680"/>
                  <a:pt x="1856150"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FFEBC0"/>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E335E621-4C92-43BE-BA24-A21C5AEB16F5}"/>
              </a:ext>
            </a:extLst>
          </p:cNvPr>
          <p:cNvSpPr>
            <a:spLocks xmlns:a="http://schemas.openxmlformats.org/drawingml/2006/main" noGrp="1"/>
          </p:cNvSpPr>
          <p:nvPr/>
        </p:nvSpPr>
        <p:spPr>
          <a:xfrm xmlns:a="http://schemas.openxmlformats.org/drawingml/2006/main">
            <a:off x="1252792" y="4278960"/>
            <a:ext cx="5742299" cy="822960"/>
          </a:xfrm>
          <a:custGeom xmlns:a="http://schemas.openxmlformats.org/drawingml/2006/main">
            <a:pathLst>
              <a:path w="5742299" h="822960">
                <a:moveTo>
                  <a:pt x="0" y="146164"/>
                </a:moveTo>
                <a:lnTo>
                  <a:pt x="0" y="146164"/>
                </a:lnTo>
                <a:cubicBezTo>
                  <a:pt x="0" y="120599"/>
                  <a:pt x="6833" y="95402"/>
                  <a:pt x="19431" y="73076"/>
                </a:cubicBezTo>
                <a:cubicBezTo>
                  <a:pt x="32397" y="50762"/>
                  <a:pt x="50761" y="32398"/>
                  <a:pt x="73075" y="19444"/>
                </a:cubicBezTo>
                <a:cubicBezTo>
                  <a:pt x="95389" y="6477"/>
                  <a:pt x="120598" y="0"/>
                  <a:pt x="146150" y="0"/>
                </a:cubicBezTo>
                <a:lnTo>
                  <a:pt x="5595781" y="0"/>
                </a:lnTo>
                <a:lnTo>
                  <a:pt x="5595781" y="0"/>
                </a:lnTo>
                <a:cubicBezTo>
                  <a:pt x="5621346" y="0"/>
                  <a:pt x="5646542" y="6845"/>
                  <a:pt x="5668856" y="19444"/>
                </a:cubicBezTo>
                <a:cubicBezTo>
                  <a:pt x="5691182" y="32398"/>
                  <a:pt x="5709534" y="50762"/>
                  <a:pt x="5722500" y="73076"/>
                </a:cubicBezTo>
                <a:cubicBezTo>
                  <a:pt x="5735454" y="95402"/>
                  <a:pt x="5741944" y="120599"/>
                  <a:pt x="5741944" y="146164"/>
                </a:cubicBezTo>
                <a:lnTo>
                  <a:pt x="5741944" y="146164"/>
                </a:lnTo>
                <a:lnTo>
                  <a:pt x="5742299" y="676440"/>
                </a:lnTo>
                <a:lnTo>
                  <a:pt x="5742299" y="676440"/>
                </a:lnTo>
                <a:cubicBezTo>
                  <a:pt x="5742299" y="702005"/>
                  <a:pt x="5735454" y="727202"/>
                  <a:pt x="5722856" y="749516"/>
                </a:cubicBezTo>
                <a:cubicBezTo>
                  <a:pt x="5709902" y="771843"/>
                  <a:pt x="5691538" y="790194"/>
                  <a:pt x="5669224" y="803161"/>
                </a:cubicBezTo>
                <a:cubicBezTo>
                  <a:pt x="5646898" y="816115"/>
                  <a:pt x="5621701" y="822604"/>
                  <a:pt x="5596136" y="822604"/>
                </a:cubicBezTo>
                <a:lnTo>
                  <a:pt x="146150" y="822960"/>
                </a:lnTo>
                <a:lnTo>
                  <a:pt x="146150" y="822960"/>
                </a:lnTo>
                <a:cubicBezTo>
                  <a:pt x="120598" y="822960"/>
                  <a:pt x="95389" y="816115"/>
                  <a:pt x="73075" y="803516"/>
                </a:cubicBezTo>
                <a:cubicBezTo>
                  <a:pt x="50761" y="790562"/>
                  <a:pt x="32397" y="772198"/>
                  <a:pt x="19431" y="749884"/>
                </a:cubicBezTo>
                <a:cubicBezTo>
                  <a:pt x="6477" y="727558"/>
                  <a:pt x="0" y="702361"/>
                  <a:pt x="0" y="676796"/>
                </a:cubicBezTo>
                <a:lnTo>
                  <a:pt x="0" y="146164"/>
                </a:lnTo>
                <a:close/>
              </a:path>
            </a:pathLst>
          </a:custGeom>
          <a:solidFill xmlns:a="http://schemas.openxmlformats.org/drawingml/2006/main">
            <a:srgbClr val="FFDCD1"/>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D69C0E5B-7040-43B6-AEFC-0243A7D5394D}"/>
              </a:ext>
            </a:extLst>
          </p:cNvPr>
          <p:cNvSpPr>
            <a:spLocks xmlns:a="http://schemas.openxmlformats.org/drawingml/2006/main" noGrp="1"/>
          </p:cNvSpPr>
          <p:nvPr/>
        </p:nvSpPr>
        <p:spPr>
          <a:xfrm xmlns:a="http://schemas.openxmlformats.org/drawingml/2006/main">
            <a:off x="7753604" y="2468880"/>
            <a:ext cx="3502041" cy="3035884"/>
          </a:xfrm>
          <a:custGeom xmlns:a="http://schemas.openxmlformats.org/drawingml/2006/main">
            <a:pathLst>
              <a:path w="3502041" h="3035884">
                <a:moveTo>
                  <a:pt x="0" y="182880"/>
                </a:moveTo>
                <a:lnTo>
                  <a:pt x="0" y="182880"/>
                </a:lnTo>
                <a:cubicBezTo>
                  <a:pt x="0" y="150838"/>
                  <a:pt x="8280" y="119164"/>
                  <a:pt x="24485" y="91440"/>
                </a:cubicBezTo>
                <a:cubicBezTo>
                  <a:pt x="40678" y="63716"/>
                  <a:pt x="63715" y="40678"/>
                  <a:pt x="91439" y="24486"/>
                </a:cubicBezTo>
                <a:cubicBezTo>
                  <a:pt x="119163" y="8280"/>
                  <a:pt x="150836" y="0"/>
                  <a:pt x="182878" y="0"/>
                </a:cubicBezTo>
                <a:lnTo>
                  <a:pt x="3318808" y="0"/>
                </a:lnTo>
                <a:lnTo>
                  <a:pt x="3318808" y="0"/>
                </a:lnTo>
                <a:cubicBezTo>
                  <a:pt x="3350849" y="0"/>
                  <a:pt x="3382523" y="8280"/>
                  <a:pt x="3410247" y="24486"/>
                </a:cubicBezTo>
                <a:cubicBezTo>
                  <a:pt x="3437970" y="40678"/>
                  <a:pt x="3461008" y="63716"/>
                  <a:pt x="3477200" y="91440"/>
                </a:cubicBezTo>
                <a:cubicBezTo>
                  <a:pt x="3493405" y="119164"/>
                  <a:pt x="3501686" y="150838"/>
                  <a:pt x="3501686" y="182880"/>
                </a:cubicBezTo>
                <a:lnTo>
                  <a:pt x="3501686" y="182880"/>
                </a:lnTo>
                <a:lnTo>
                  <a:pt x="3502041" y="2852636"/>
                </a:lnTo>
                <a:lnTo>
                  <a:pt x="3502041" y="2852636"/>
                </a:lnTo>
                <a:cubicBezTo>
                  <a:pt x="3502041" y="2884678"/>
                  <a:pt x="3493761" y="2916364"/>
                  <a:pt x="3477569" y="2944076"/>
                </a:cubicBezTo>
                <a:cubicBezTo>
                  <a:pt x="3461364" y="2971800"/>
                  <a:pt x="3438326" y="2994838"/>
                  <a:pt x="3410602" y="3011043"/>
                </a:cubicBezTo>
                <a:cubicBezTo>
                  <a:pt x="3382891" y="3027236"/>
                  <a:pt x="3351205" y="3035516"/>
                  <a:pt x="3319163" y="3035516"/>
                </a:cubicBezTo>
                <a:lnTo>
                  <a:pt x="182878" y="3035884"/>
                </a:lnTo>
                <a:lnTo>
                  <a:pt x="182878" y="3035884"/>
                </a:lnTo>
                <a:cubicBezTo>
                  <a:pt x="150836" y="3035884"/>
                  <a:pt x="119163" y="3027604"/>
                  <a:pt x="91439" y="3011399"/>
                </a:cubicBezTo>
                <a:cubicBezTo>
                  <a:pt x="63715" y="2995206"/>
                  <a:pt x="40678" y="2972156"/>
                  <a:pt x="24485" y="2944444"/>
                </a:cubicBezTo>
                <a:cubicBezTo>
                  <a:pt x="8280" y="2916720"/>
                  <a:pt x="0" y="2885046"/>
                  <a:pt x="0" y="2853004"/>
                </a:cubicBezTo>
                <a:lnTo>
                  <a:pt x="0" y="182880"/>
                </a:lnTo>
                <a:close/>
              </a:path>
            </a:pathLst>
          </a:custGeom>
          <a:solidFill xmlns:a="http://schemas.openxmlformats.org/drawingml/2006/main">
            <a:srgbClr val="142640"/>
          </a:solidFill>
          <a:ln xmlns:a="http://schemas.openxmlformats.org/drawingml/2006/main" w="0">
            <a:noFill/>
            <a:prstDash val="solid"/>
          </a:ln>
        </p:spPr>
      </p:sp>
      <p:sp>
        <p:nvSpPr>
          <p:cNvPr id="10" name="원본 도형 10">
            <a:extLst xmlns:a="http://schemas.openxmlformats.org/drawingml/2006/main">
              <a:ext uri="{FF2B5EF4-FFF2-40B4-BE49-F238E27FC236}">
                <a16:creationId xmlns:a16="http://schemas.microsoft.com/office/drawing/2014/main" id="{617E6553-0C12-4FF1-AA63-8DD957B73DF9}"/>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1" name="편집 문구 1">
            <a:extLst xmlns:a="http://schemas.openxmlformats.org/drawingml/2006/main">
              <a:ext uri="{FF2B5EF4-FFF2-40B4-BE49-F238E27FC236}">
                <a16:creationId xmlns:a16="http://schemas.microsoft.com/office/drawing/2014/main" id="{B65A72C2-BA7E-4674-8C9D-9D9CDB3ADAB5}"/>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꼭 기억하기</a:t>
            </a:r>
          </a:p>
        </p:txBody>
      </p:sp>
      <p:sp>
        <p:nvSpPr>
          <p:cNvPr id="12" name="편집 문구 2">
            <a:extLst xmlns:a="http://schemas.openxmlformats.org/drawingml/2006/main">
              <a:ext uri="{FF2B5EF4-FFF2-40B4-BE49-F238E27FC236}">
                <a16:creationId xmlns:a16="http://schemas.microsoft.com/office/drawing/2014/main" id="{ED24EAB1-82D1-46CA-83A4-629EFC450C0D}"/>
              </a:ext>
            </a:extLst>
          </p:cNvPr>
          <p:cNvSpPr>
            <a:spLocks xmlns:a="http://schemas.openxmlformats.org/drawingml/2006/main" noGrp="1"/>
          </p:cNvSpPr>
          <p:nvPr/>
        </p:nvSpPr>
        <p:spPr>
          <a:xfrm xmlns:a="http://schemas.openxmlformats.org/drawingml/2006/main">
            <a:off x="548635" y="894918"/>
            <a:ext cx="7006156"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AI 는 자신 있게 틀린 답을 할 수도 있습니다</a:t>
            </a:r>
          </a:p>
        </p:txBody>
      </p:sp>
      <p:sp>
        <p:nvSpPr>
          <p:cNvPr id="13" name="편집 문구 3">
            <a:extLst xmlns:a="http://schemas.openxmlformats.org/drawingml/2006/main">
              <a:ext uri="{FF2B5EF4-FFF2-40B4-BE49-F238E27FC236}">
                <a16:creationId xmlns:a16="http://schemas.microsoft.com/office/drawing/2014/main" id="{2B568F9D-CB90-4AD3-A7AF-838F499BFCC7}"/>
              </a:ext>
            </a:extLst>
          </p:cNvPr>
          <p:cNvSpPr>
            <a:spLocks xmlns:a="http://schemas.openxmlformats.org/drawingml/2006/main" noGrp="1"/>
          </p:cNvSpPr>
          <p:nvPr/>
        </p:nvSpPr>
        <p:spPr>
          <a:xfrm xmlns:a="http://schemas.openxmlformats.org/drawingml/2006/main">
            <a:off x="566630" y="1643169"/>
            <a:ext cx="552642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그럴듯한 문장이라는 이유만으로 사실이라고 판단하면 안 됩니다 .</a:t>
            </a:r>
          </a:p>
        </p:txBody>
      </p:sp>
      <p:sp>
        <p:nvSpPr>
          <p:cNvPr id="14" name="편집 문구 4">
            <a:extLst xmlns:a="http://schemas.openxmlformats.org/drawingml/2006/main">
              <a:ext uri="{FF2B5EF4-FFF2-40B4-BE49-F238E27FC236}">
                <a16:creationId xmlns:a16="http://schemas.microsoft.com/office/drawing/2014/main" id="{FC3E704D-CF41-4D1C-8759-07BDED497037}"/>
              </a:ext>
            </a:extLst>
          </p:cNvPr>
          <p:cNvSpPr>
            <a:spLocks xmlns:a="http://schemas.openxmlformats.org/drawingml/2006/main" noGrp="1"/>
          </p:cNvSpPr>
          <p:nvPr/>
        </p:nvSpPr>
        <p:spPr>
          <a:xfrm xmlns:a="http://schemas.openxmlformats.org/drawingml/2006/main">
            <a:off x="1179704" y="2585405"/>
            <a:ext cx="1411069"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AF771C"/>
                </a:solidFill>
                <a:latin typeface="Noto Sans CJK KR"/>
                <a:ea typeface="Noto Sans CJK KR"/>
                <a:cs typeface="Noto Sans CJK KR"/>
              </a:defRPr>
            </a:defPPr>
            <a:lvl1pPr algn="l">
              <a:buNone/>
              <a:defRPr sz="1049" b="1">
                <a:solidFill>
                  <a:srgbClr val="AF771C"/>
                </a:solidFill>
                <a:latin typeface="Noto Sans CJK KR"/>
                <a:ea typeface="Noto Sans CJK KR"/>
                <a:cs typeface="Noto Sans CJK KR"/>
              </a:defRPr>
            </a:lvl1pPr>
            <a:lvl2pPr algn="l">
              <a:buNone/>
              <a:defRPr sz="1049" b="1">
                <a:solidFill>
                  <a:srgbClr val="AF771C"/>
                </a:solidFill>
                <a:latin typeface="Noto Sans CJK KR"/>
                <a:ea typeface="Noto Sans CJK KR"/>
                <a:cs typeface="Noto Sans CJK KR"/>
              </a:defRPr>
            </a:lvl2pPr>
            <a:lvl3pPr algn="l">
              <a:buNone/>
              <a:defRPr sz="1049" b="1">
                <a:solidFill>
                  <a:srgbClr val="AF771C"/>
                </a:solidFill>
                <a:latin typeface="Noto Sans CJK KR"/>
                <a:ea typeface="Noto Sans CJK KR"/>
                <a:cs typeface="Noto Sans CJK KR"/>
              </a:defRPr>
            </a:lvl3pPr>
            <a:lvl4pPr algn="l">
              <a:buNone/>
              <a:defRPr sz="1049" b="1">
                <a:solidFill>
                  <a:srgbClr val="AF771C"/>
                </a:solidFill>
                <a:latin typeface="Noto Sans CJK KR"/>
                <a:ea typeface="Noto Sans CJK KR"/>
                <a:cs typeface="Noto Sans CJK KR"/>
              </a:defRPr>
            </a:lvl4pPr>
            <a:lvl5pPr algn="l">
              <a:buNone/>
              <a:defRPr sz="1049" b="1">
                <a:solidFill>
                  <a:srgbClr val="AF771C"/>
                </a:solidFill>
                <a:latin typeface="Noto Sans CJK KR"/>
                <a:ea typeface="Noto Sans CJK KR"/>
                <a:cs typeface="Noto Sans CJK KR"/>
              </a:defRPr>
            </a:lvl5pPr>
            <a:lvl6pPr algn="l">
              <a:buNone/>
              <a:defRPr sz="1049" b="1">
                <a:solidFill>
                  <a:srgbClr val="AF771C"/>
                </a:solidFill>
                <a:latin typeface="Noto Sans CJK KR"/>
                <a:ea typeface="Noto Sans CJK KR"/>
                <a:cs typeface="Noto Sans CJK KR"/>
              </a:defRPr>
            </a:lvl6pPr>
            <a:lvl7pPr algn="l">
              <a:buNone/>
              <a:defRPr sz="1049" b="1">
                <a:solidFill>
                  <a:srgbClr val="AF771C"/>
                </a:solidFill>
                <a:latin typeface="Noto Sans CJK KR"/>
                <a:ea typeface="Noto Sans CJK KR"/>
                <a:cs typeface="Noto Sans CJK KR"/>
              </a:defRPr>
            </a:lvl7pPr>
            <a:lvl8pPr algn="l">
              <a:buNone/>
              <a:defRPr sz="1049" b="1">
                <a:solidFill>
                  <a:srgbClr val="AF771C"/>
                </a:solidFill>
                <a:latin typeface="Noto Sans CJK KR"/>
                <a:ea typeface="Noto Sans CJK KR"/>
                <a:cs typeface="Noto Sans CJK KR"/>
              </a:defRPr>
            </a:lvl8pPr>
            <a:lvl9pPr algn="l">
              <a:buNone/>
              <a:defRPr sz="104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049" b="1">
                <a:solidFill>
                  <a:srgbClr val="AF771C"/>
                </a:solidFill>
                <a:latin typeface="Noto Sans CJK KR"/>
                <a:ea typeface="Noto Sans CJK KR"/>
                <a:cs typeface="Noto Sans CJK KR"/>
              </a:defRPr>
            </a:pPr>
            <a:r>
              <a:rPr sz="1049" b="1">
                <a:solidFill>
                  <a:srgbClr val="AF771C"/>
                </a:solidFill>
                <a:latin typeface="Noto Sans CJK KR"/>
                <a:ea typeface="Noto Sans CJK KR"/>
                <a:cs typeface="Noto Sans CJK KR"/>
              </a:rPr>
              <a:t>AI 에게 이렇게 물으면 ?</a:t>
            </a:r>
          </a:p>
        </p:txBody>
      </p:sp>
      <p:sp>
        <p:nvSpPr>
          <p:cNvPr id="15" name="편집 문구 5">
            <a:extLst xmlns:a="http://schemas.openxmlformats.org/drawingml/2006/main">
              <a:ext uri="{FF2B5EF4-FFF2-40B4-BE49-F238E27FC236}">
                <a16:creationId xmlns:a16="http://schemas.microsoft.com/office/drawing/2014/main" id="{3CE2108E-5433-4542-BE20-ABC226A48AE4}"/>
              </a:ext>
            </a:extLst>
          </p:cNvPr>
          <p:cNvSpPr>
            <a:spLocks xmlns:a="http://schemas.openxmlformats.org/drawingml/2006/main" noGrp="1"/>
          </p:cNvSpPr>
          <p:nvPr/>
        </p:nvSpPr>
        <p:spPr>
          <a:xfrm xmlns:a="http://schemas.openxmlformats.org/drawingml/2006/main">
            <a:off x="8092360" y="2789194"/>
            <a:ext cx="1414557" cy="419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00" b="1">
                <a:solidFill>
                  <a:srgbClr val="FFFFFF"/>
                </a:solidFill>
                <a:latin typeface="Noto Sans CJK KR"/>
                <a:ea typeface="Noto Sans CJK KR"/>
                <a:cs typeface="Noto Sans CJK KR"/>
              </a:defRPr>
            </a:defPPr>
            <a:lvl1pPr algn="l">
              <a:buNone/>
              <a:defRPr sz="2200" b="1">
                <a:solidFill>
                  <a:srgbClr val="FFFFFF"/>
                </a:solidFill>
                <a:latin typeface="Noto Sans CJK KR"/>
                <a:ea typeface="Noto Sans CJK KR"/>
                <a:cs typeface="Noto Sans CJK KR"/>
              </a:defRPr>
            </a:lvl1pPr>
            <a:lvl2pPr algn="l">
              <a:buNone/>
              <a:defRPr sz="2200" b="1">
                <a:solidFill>
                  <a:srgbClr val="FFFFFF"/>
                </a:solidFill>
                <a:latin typeface="Noto Sans CJK KR"/>
                <a:ea typeface="Noto Sans CJK KR"/>
                <a:cs typeface="Noto Sans CJK KR"/>
              </a:defRPr>
            </a:lvl2pPr>
            <a:lvl3pPr algn="l">
              <a:buNone/>
              <a:defRPr sz="2200" b="1">
                <a:solidFill>
                  <a:srgbClr val="FFFFFF"/>
                </a:solidFill>
                <a:latin typeface="Noto Sans CJK KR"/>
                <a:ea typeface="Noto Sans CJK KR"/>
                <a:cs typeface="Noto Sans CJK KR"/>
              </a:defRPr>
            </a:lvl3pPr>
            <a:lvl4pPr algn="l">
              <a:buNone/>
              <a:defRPr sz="2200" b="1">
                <a:solidFill>
                  <a:srgbClr val="FFFFFF"/>
                </a:solidFill>
                <a:latin typeface="Noto Sans CJK KR"/>
                <a:ea typeface="Noto Sans CJK KR"/>
                <a:cs typeface="Noto Sans CJK KR"/>
              </a:defRPr>
            </a:lvl4pPr>
            <a:lvl5pPr algn="l">
              <a:buNone/>
              <a:defRPr sz="2200" b="1">
                <a:solidFill>
                  <a:srgbClr val="FFFFFF"/>
                </a:solidFill>
                <a:latin typeface="Noto Sans CJK KR"/>
                <a:ea typeface="Noto Sans CJK KR"/>
                <a:cs typeface="Noto Sans CJK KR"/>
              </a:defRPr>
            </a:lvl5pPr>
            <a:lvl6pPr algn="l">
              <a:buNone/>
              <a:defRPr sz="2200" b="1">
                <a:solidFill>
                  <a:srgbClr val="FFFFFF"/>
                </a:solidFill>
                <a:latin typeface="Noto Sans CJK KR"/>
                <a:ea typeface="Noto Sans CJK KR"/>
                <a:cs typeface="Noto Sans CJK KR"/>
              </a:defRPr>
            </a:lvl6pPr>
            <a:lvl7pPr algn="l">
              <a:buNone/>
              <a:defRPr sz="2200" b="1">
                <a:solidFill>
                  <a:srgbClr val="FFFFFF"/>
                </a:solidFill>
                <a:latin typeface="Noto Sans CJK KR"/>
                <a:ea typeface="Noto Sans CJK KR"/>
                <a:cs typeface="Noto Sans CJK KR"/>
              </a:defRPr>
            </a:lvl7pPr>
            <a:lvl8pPr algn="l">
              <a:buNone/>
              <a:defRPr sz="2200" b="1">
                <a:solidFill>
                  <a:srgbClr val="FFFFFF"/>
                </a:solidFill>
                <a:latin typeface="Noto Sans CJK KR"/>
                <a:ea typeface="Noto Sans CJK KR"/>
                <a:cs typeface="Noto Sans CJK KR"/>
              </a:defRPr>
            </a:lvl8pPr>
            <a:lvl9pPr algn="l">
              <a:buNone/>
              <a:defRPr sz="22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2200" b="1">
                <a:solidFill>
                  <a:srgbClr val="FFFFFF"/>
                </a:solidFill>
                <a:latin typeface="Noto Sans CJK KR"/>
                <a:ea typeface="Noto Sans CJK KR"/>
                <a:cs typeface="Noto Sans CJK KR"/>
              </a:defRPr>
            </a:pPr>
            <a:r>
              <a:rPr sz="2200" b="1">
                <a:solidFill>
                  <a:srgbClr val="FFFFFF"/>
                </a:solidFill>
                <a:latin typeface="Noto Sans CJK KR"/>
                <a:ea typeface="Noto Sans CJK KR"/>
                <a:cs typeface="Noto Sans CJK KR"/>
              </a:rPr>
              <a:t>이럴 때는 ?</a:t>
            </a:r>
          </a:p>
        </p:txBody>
      </p:sp>
      <p:sp>
        <p:nvSpPr>
          <p:cNvPr id="16" name="편집 문구 6">
            <a:extLst xmlns:a="http://schemas.openxmlformats.org/drawingml/2006/main">
              <a:ext uri="{FF2B5EF4-FFF2-40B4-BE49-F238E27FC236}">
                <a16:creationId xmlns:a16="http://schemas.microsoft.com/office/drawing/2014/main" id="{69A75629-1367-4A46-A860-B183837F1E74}"/>
              </a:ext>
            </a:extLst>
          </p:cNvPr>
          <p:cNvSpPr>
            <a:spLocks xmlns:a="http://schemas.openxmlformats.org/drawingml/2006/main" noGrp="1"/>
          </p:cNvSpPr>
          <p:nvPr/>
        </p:nvSpPr>
        <p:spPr>
          <a:xfrm xmlns:a="http://schemas.openxmlformats.org/drawingml/2006/main">
            <a:off x="2843248" y="3120987"/>
            <a:ext cx="2689656" cy="4379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99" b="1">
                <a:solidFill>
                  <a:srgbClr val="152A43"/>
                </a:solidFill>
                <a:latin typeface="Noto Sans CJK KR"/>
                <a:ea typeface="Noto Sans CJK KR"/>
                <a:cs typeface="Noto Sans CJK KR"/>
              </a:defRPr>
            </a:defPPr>
            <a:lvl1pPr algn="l">
              <a:buNone/>
              <a:defRPr sz="2299" b="1">
                <a:solidFill>
                  <a:srgbClr val="152A43"/>
                </a:solidFill>
                <a:latin typeface="Noto Sans CJK KR"/>
                <a:ea typeface="Noto Sans CJK KR"/>
                <a:cs typeface="Noto Sans CJK KR"/>
              </a:defRPr>
            </a:lvl1pPr>
            <a:lvl2pPr algn="l">
              <a:buNone/>
              <a:defRPr sz="2299" b="1">
                <a:solidFill>
                  <a:srgbClr val="152A43"/>
                </a:solidFill>
                <a:latin typeface="Noto Sans CJK KR"/>
                <a:ea typeface="Noto Sans CJK KR"/>
                <a:cs typeface="Noto Sans CJK KR"/>
              </a:defRPr>
            </a:lvl2pPr>
            <a:lvl3pPr algn="l">
              <a:buNone/>
              <a:defRPr sz="2299" b="1">
                <a:solidFill>
                  <a:srgbClr val="152A43"/>
                </a:solidFill>
                <a:latin typeface="Noto Sans CJK KR"/>
                <a:ea typeface="Noto Sans CJK KR"/>
                <a:cs typeface="Noto Sans CJK KR"/>
              </a:defRPr>
            </a:lvl3pPr>
            <a:lvl4pPr algn="l">
              <a:buNone/>
              <a:defRPr sz="2299" b="1">
                <a:solidFill>
                  <a:srgbClr val="152A43"/>
                </a:solidFill>
                <a:latin typeface="Noto Sans CJK KR"/>
                <a:ea typeface="Noto Sans CJK KR"/>
                <a:cs typeface="Noto Sans CJK KR"/>
              </a:defRPr>
            </a:lvl4pPr>
            <a:lvl5pPr algn="l">
              <a:buNone/>
              <a:defRPr sz="2299" b="1">
                <a:solidFill>
                  <a:srgbClr val="152A43"/>
                </a:solidFill>
                <a:latin typeface="Noto Sans CJK KR"/>
                <a:ea typeface="Noto Sans CJK KR"/>
                <a:cs typeface="Noto Sans CJK KR"/>
              </a:defRPr>
            </a:lvl5pPr>
            <a:lvl6pPr algn="l">
              <a:buNone/>
              <a:defRPr sz="2299" b="1">
                <a:solidFill>
                  <a:srgbClr val="152A43"/>
                </a:solidFill>
                <a:latin typeface="Noto Sans CJK KR"/>
                <a:ea typeface="Noto Sans CJK KR"/>
                <a:cs typeface="Noto Sans CJK KR"/>
              </a:defRPr>
            </a:lvl6pPr>
            <a:lvl7pPr algn="l">
              <a:buNone/>
              <a:defRPr sz="2299" b="1">
                <a:solidFill>
                  <a:srgbClr val="152A43"/>
                </a:solidFill>
                <a:latin typeface="Noto Sans CJK KR"/>
                <a:ea typeface="Noto Sans CJK KR"/>
                <a:cs typeface="Noto Sans CJK KR"/>
              </a:defRPr>
            </a:lvl7pPr>
            <a:lvl8pPr algn="l">
              <a:buNone/>
              <a:defRPr sz="2299" b="1">
                <a:solidFill>
                  <a:srgbClr val="152A43"/>
                </a:solidFill>
                <a:latin typeface="Noto Sans CJK KR"/>
                <a:ea typeface="Noto Sans CJK KR"/>
                <a:cs typeface="Noto Sans CJK KR"/>
              </a:defRPr>
            </a:lvl8pPr>
            <a:lvl9pPr algn="l">
              <a:buNone/>
              <a:defRPr sz="22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99" b="1">
                <a:solidFill>
                  <a:srgbClr val="152A43"/>
                </a:solidFill>
                <a:latin typeface="Noto Sans CJK KR"/>
                <a:ea typeface="Noto Sans CJK KR"/>
                <a:cs typeface="Noto Sans CJK KR"/>
              </a:defRPr>
            </a:pPr>
            <a:r>
              <a:rPr sz="2299" b="1">
                <a:solidFill>
                  <a:srgbClr val="152A43"/>
                </a:solidFill>
                <a:latin typeface="Noto Sans CJK KR"/>
                <a:ea typeface="Noto Sans CJK KR"/>
                <a:cs typeface="Noto Sans CJK KR"/>
              </a:rPr>
              <a:t>“우리 학교의 내년도</a:t>
            </a:r>
          </a:p>
        </p:txBody>
      </p:sp>
      <p:sp>
        <p:nvSpPr>
          <p:cNvPr id="17" name="편집 문구 7">
            <a:extLst xmlns:a="http://schemas.openxmlformats.org/drawingml/2006/main">
              <a:ext uri="{FF2B5EF4-FFF2-40B4-BE49-F238E27FC236}">
                <a16:creationId xmlns:a16="http://schemas.microsoft.com/office/drawing/2014/main" id="{461325F8-CF79-4AC2-A869-6CF08AFE41A0}"/>
              </a:ext>
            </a:extLst>
          </p:cNvPr>
          <p:cNvSpPr>
            <a:spLocks xmlns:a="http://schemas.openxmlformats.org/drawingml/2006/main" noGrp="1"/>
          </p:cNvSpPr>
          <p:nvPr/>
        </p:nvSpPr>
        <p:spPr>
          <a:xfrm xmlns:a="http://schemas.openxmlformats.org/drawingml/2006/main">
            <a:off x="2800411" y="3500425"/>
            <a:ext cx="2778269" cy="4379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299" b="1">
                <a:solidFill>
                  <a:srgbClr val="152A43"/>
                </a:solidFill>
                <a:latin typeface="Noto Sans CJK KR"/>
                <a:ea typeface="Noto Sans CJK KR"/>
                <a:cs typeface="Noto Sans CJK KR"/>
              </a:defRPr>
            </a:defPPr>
            <a:lvl1pPr algn="l">
              <a:buNone/>
              <a:defRPr sz="2299" b="1">
                <a:solidFill>
                  <a:srgbClr val="152A43"/>
                </a:solidFill>
                <a:latin typeface="Noto Sans CJK KR"/>
                <a:ea typeface="Noto Sans CJK KR"/>
                <a:cs typeface="Noto Sans CJK KR"/>
              </a:defRPr>
            </a:lvl1pPr>
            <a:lvl2pPr algn="l">
              <a:buNone/>
              <a:defRPr sz="2299" b="1">
                <a:solidFill>
                  <a:srgbClr val="152A43"/>
                </a:solidFill>
                <a:latin typeface="Noto Sans CJK KR"/>
                <a:ea typeface="Noto Sans CJK KR"/>
                <a:cs typeface="Noto Sans CJK KR"/>
              </a:defRPr>
            </a:lvl2pPr>
            <a:lvl3pPr algn="l">
              <a:buNone/>
              <a:defRPr sz="2299" b="1">
                <a:solidFill>
                  <a:srgbClr val="152A43"/>
                </a:solidFill>
                <a:latin typeface="Noto Sans CJK KR"/>
                <a:ea typeface="Noto Sans CJK KR"/>
                <a:cs typeface="Noto Sans CJK KR"/>
              </a:defRPr>
            </a:lvl3pPr>
            <a:lvl4pPr algn="l">
              <a:buNone/>
              <a:defRPr sz="2299" b="1">
                <a:solidFill>
                  <a:srgbClr val="152A43"/>
                </a:solidFill>
                <a:latin typeface="Noto Sans CJK KR"/>
                <a:ea typeface="Noto Sans CJK KR"/>
                <a:cs typeface="Noto Sans CJK KR"/>
              </a:defRPr>
            </a:lvl4pPr>
            <a:lvl5pPr algn="l">
              <a:buNone/>
              <a:defRPr sz="2299" b="1">
                <a:solidFill>
                  <a:srgbClr val="152A43"/>
                </a:solidFill>
                <a:latin typeface="Noto Sans CJK KR"/>
                <a:ea typeface="Noto Sans CJK KR"/>
                <a:cs typeface="Noto Sans CJK KR"/>
              </a:defRPr>
            </a:lvl5pPr>
            <a:lvl6pPr algn="l">
              <a:buNone/>
              <a:defRPr sz="2299" b="1">
                <a:solidFill>
                  <a:srgbClr val="152A43"/>
                </a:solidFill>
                <a:latin typeface="Noto Sans CJK KR"/>
                <a:ea typeface="Noto Sans CJK KR"/>
                <a:cs typeface="Noto Sans CJK KR"/>
              </a:defRPr>
            </a:lvl6pPr>
            <a:lvl7pPr algn="l">
              <a:buNone/>
              <a:defRPr sz="2299" b="1">
                <a:solidFill>
                  <a:srgbClr val="152A43"/>
                </a:solidFill>
                <a:latin typeface="Noto Sans CJK KR"/>
                <a:ea typeface="Noto Sans CJK KR"/>
                <a:cs typeface="Noto Sans CJK KR"/>
              </a:defRPr>
            </a:lvl7pPr>
            <a:lvl8pPr algn="l">
              <a:buNone/>
              <a:defRPr sz="2299" b="1">
                <a:solidFill>
                  <a:srgbClr val="152A43"/>
                </a:solidFill>
                <a:latin typeface="Noto Sans CJK KR"/>
                <a:ea typeface="Noto Sans CJK KR"/>
                <a:cs typeface="Noto Sans CJK KR"/>
              </a:defRPr>
            </a:lvl8pPr>
            <a:lvl9pPr algn="l">
              <a:buNone/>
              <a:defRPr sz="2299" b="1">
                <a:solidFill>
                  <a:srgbClr val="152A43"/>
                </a:solidFill>
                <a:latin typeface="Noto Sans CJK KR"/>
                <a:ea typeface="Noto Sans CJK KR"/>
                <a:cs typeface="Noto Sans CJK KR"/>
              </a:defRPr>
            </a:lvl9pPr>
          </a:lstStyle>
          <a:p xmlns:a="http://schemas.openxmlformats.org/drawingml/2006/main">
            <a:pPr algn="l">
              <a:lnSpc>
                <a:spcPct val="100000"/>
              </a:lnSpc>
              <a:buNone/>
              <a:defRPr sz="2299" b="1">
                <a:solidFill>
                  <a:srgbClr val="152A43"/>
                </a:solidFill>
                <a:latin typeface="Noto Sans CJK KR"/>
                <a:ea typeface="Noto Sans CJK KR"/>
                <a:cs typeface="Noto Sans CJK KR"/>
              </a:defRPr>
            </a:pPr>
            <a:r>
              <a:rPr sz="2299" b="1">
                <a:solidFill>
                  <a:srgbClr val="152A43"/>
                </a:solidFill>
                <a:latin typeface="Noto Sans CJK KR"/>
                <a:ea typeface="Noto Sans CJK KR"/>
                <a:cs typeface="Noto Sans CJK KR"/>
              </a:rPr>
              <a:t>축제 날짜는 언제야 ?”</a:t>
            </a:r>
          </a:p>
        </p:txBody>
      </p:sp>
      <p:sp>
        <p:nvSpPr>
          <p:cNvPr id="18" name="편집 문구 8">
            <a:extLst xmlns:a="http://schemas.openxmlformats.org/drawingml/2006/main">
              <a:ext uri="{FF2B5EF4-FFF2-40B4-BE49-F238E27FC236}">
                <a16:creationId xmlns:a16="http://schemas.microsoft.com/office/drawing/2014/main" id="{C76B3815-09BB-4048-9AC9-175BC4695688}"/>
              </a:ext>
            </a:extLst>
          </p:cNvPr>
          <p:cNvSpPr>
            <a:spLocks xmlns:a="http://schemas.openxmlformats.org/drawingml/2006/main" noGrp="1"/>
          </p:cNvSpPr>
          <p:nvPr/>
        </p:nvSpPr>
        <p:spPr>
          <a:xfrm xmlns:a="http://schemas.openxmlformats.org/drawingml/2006/main">
            <a:off x="8083001" y="3732632"/>
            <a:ext cx="147994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학교 공지 확인</a:t>
            </a:r>
          </a:p>
        </p:txBody>
      </p:sp>
      <p:sp>
        <p:nvSpPr>
          <p:cNvPr id="19" name="편집 문구 9">
            <a:extLst xmlns:a="http://schemas.openxmlformats.org/drawingml/2006/main">
              <a:ext uri="{FF2B5EF4-FFF2-40B4-BE49-F238E27FC236}">
                <a16:creationId xmlns:a16="http://schemas.microsoft.com/office/drawing/2014/main" id="{44F008FE-B561-415D-86E4-54B1393032F9}"/>
              </a:ext>
            </a:extLst>
          </p:cNvPr>
          <p:cNvSpPr>
            <a:spLocks xmlns:a="http://schemas.openxmlformats.org/drawingml/2006/main" noGrp="1"/>
          </p:cNvSpPr>
          <p:nvPr/>
        </p:nvSpPr>
        <p:spPr>
          <a:xfrm xmlns:a="http://schemas.openxmlformats.org/drawingml/2006/main">
            <a:off x="8083001" y="4028554"/>
            <a:ext cx="1638361"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담당자에게 확인</a:t>
            </a:r>
          </a:p>
        </p:txBody>
      </p:sp>
      <p:sp>
        <p:nvSpPr>
          <p:cNvPr id="20" name="편집 문구 10">
            <a:extLst xmlns:a="http://schemas.openxmlformats.org/drawingml/2006/main">
              <a:ext uri="{FF2B5EF4-FFF2-40B4-BE49-F238E27FC236}">
                <a16:creationId xmlns:a16="http://schemas.microsoft.com/office/drawing/2014/main" id="{31872C5F-4407-4C86-B9B8-1DD1B83C7DD5}"/>
              </a:ext>
            </a:extLst>
          </p:cNvPr>
          <p:cNvSpPr>
            <a:spLocks xmlns:a="http://schemas.openxmlformats.org/drawingml/2006/main" noGrp="1"/>
          </p:cNvSpPr>
          <p:nvPr/>
        </p:nvSpPr>
        <p:spPr>
          <a:xfrm xmlns:a="http://schemas.openxmlformats.org/drawingml/2006/main">
            <a:off x="8083001" y="4324477"/>
            <a:ext cx="169025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00" b="1">
                <a:solidFill>
                  <a:srgbClr val="D8F6E9"/>
                </a:solidFill>
                <a:latin typeface="Noto Sans CJK KR"/>
                <a:ea typeface="Noto Sans CJK KR"/>
                <a:cs typeface="Noto Sans CJK KR"/>
              </a:defRPr>
            </a:defPPr>
            <a:lvl1pPr algn="l">
              <a:buNone/>
              <a:defRPr sz="1800" b="1">
                <a:solidFill>
                  <a:srgbClr val="D8F6E9"/>
                </a:solidFill>
                <a:latin typeface="Noto Sans CJK KR"/>
                <a:ea typeface="Noto Sans CJK KR"/>
                <a:cs typeface="Noto Sans CJK KR"/>
              </a:defRPr>
            </a:lvl1pPr>
            <a:lvl2pPr algn="l">
              <a:buNone/>
              <a:defRPr sz="1800" b="1">
                <a:solidFill>
                  <a:srgbClr val="D8F6E9"/>
                </a:solidFill>
                <a:latin typeface="Noto Sans CJK KR"/>
                <a:ea typeface="Noto Sans CJK KR"/>
                <a:cs typeface="Noto Sans CJK KR"/>
              </a:defRPr>
            </a:lvl2pPr>
            <a:lvl3pPr algn="l">
              <a:buNone/>
              <a:defRPr sz="1800" b="1">
                <a:solidFill>
                  <a:srgbClr val="D8F6E9"/>
                </a:solidFill>
                <a:latin typeface="Noto Sans CJK KR"/>
                <a:ea typeface="Noto Sans CJK KR"/>
                <a:cs typeface="Noto Sans CJK KR"/>
              </a:defRPr>
            </a:lvl3pPr>
            <a:lvl4pPr algn="l">
              <a:buNone/>
              <a:defRPr sz="1800" b="1">
                <a:solidFill>
                  <a:srgbClr val="D8F6E9"/>
                </a:solidFill>
                <a:latin typeface="Noto Sans CJK KR"/>
                <a:ea typeface="Noto Sans CJK KR"/>
                <a:cs typeface="Noto Sans CJK KR"/>
              </a:defRPr>
            </a:lvl4pPr>
            <a:lvl5pPr algn="l">
              <a:buNone/>
              <a:defRPr sz="1800" b="1">
                <a:solidFill>
                  <a:srgbClr val="D8F6E9"/>
                </a:solidFill>
                <a:latin typeface="Noto Sans CJK KR"/>
                <a:ea typeface="Noto Sans CJK KR"/>
                <a:cs typeface="Noto Sans CJK KR"/>
              </a:defRPr>
            </a:lvl5pPr>
            <a:lvl6pPr algn="l">
              <a:buNone/>
              <a:defRPr sz="1800" b="1">
                <a:solidFill>
                  <a:srgbClr val="D8F6E9"/>
                </a:solidFill>
                <a:latin typeface="Noto Sans CJK KR"/>
                <a:ea typeface="Noto Sans CJK KR"/>
                <a:cs typeface="Noto Sans CJK KR"/>
              </a:defRPr>
            </a:lvl6pPr>
            <a:lvl7pPr algn="l">
              <a:buNone/>
              <a:defRPr sz="1800" b="1">
                <a:solidFill>
                  <a:srgbClr val="D8F6E9"/>
                </a:solidFill>
                <a:latin typeface="Noto Sans CJK KR"/>
                <a:ea typeface="Noto Sans CJK KR"/>
                <a:cs typeface="Noto Sans CJK KR"/>
              </a:defRPr>
            </a:lvl7pPr>
            <a:lvl8pPr algn="l">
              <a:buNone/>
              <a:defRPr sz="1800" b="1">
                <a:solidFill>
                  <a:srgbClr val="D8F6E9"/>
                </a:solidFill>
                <a:latin typeface="Noto Sans CJK KR"/>
                <a:ea typeface="Noto Sans CJK KR"/>
                <a:cs typeface="Noto Sans CJK KR"/>
              </a:defRPr>
            </a:lvl8pPr>
            <a:lvl9pPr algn="l">
              <a:buNone/>
              <a:defRPr sz="1800" b="1">
                <a:solidFill>
                  <a:srgbClr val="D8F6E9"/>
                </a:solidFill>
                <a:latin typeface="Noto Sans CJK KR"/>
                <a:ea typeface="Noto Sans CJK KR"/>
                <a:cs typeface="Noto Sans CJK KR"/>
              </a:defRPr>
            </a:lvl9pPr>
          </a:lstStyle>
          <a:p xmlns:a="http://schemas.openxmlformats.org/drawingml/2006/main">
            <a:pPr algn="l">
              <a:lnSpc>
                <a:spcPct val="100000"/>
              </a:lnSpc>
              <a:buNone/>
              <a:defRPr sz="1800" b="1">
                <a:solidFill>
                  <a:srgbClr val="D8F6E9"/>
                </a:solidFill>
                <a:latin typeface="Noto Sans CJK KR"/>
                <a:ea typeface="Noto Sans CJK KR"/>
                <a:cs typeface="Noto Sans CJK KR"/>
              </a:defRPr>
            </a:pPr>
            <a:r>
              <a:rPr sz="1800" b="1">
                <a:solidFill>
                  <a:srgbClr val="D8F6E9"/>
                </a:solidFill>
                <a:latin typeface="Noto Sans CJK KR"/>
                <a:ea typeface="Noto Sans CJK KR"/>
                <a:cs typeface="Noto Sans CJK KR"/>
              </a:rPr>
              <a:t>공식 자료로 검증</a:t>
            </a:r>
          </a:p>
        </p:txBody>
      </p:sp>
      <p:sp>
        <p:nvSpPr>
          <p:cNvPr id="21" name="편집 문구 11">
            <a:extLst xmlns:a="http://schemas.openxmlformats.org/drawingml/2006/main">
              <a:ext uri="{FF2B5EF4-FFF2-40B4-BE49-F238E27FC236}">
                <a16:creationId xmlns:a16="http://schemas.microsoft.com/office/drawing/2014/main" id="{E09FF23E-1D1E-4967-948E-0893149A5CC8}"/>
              </a:ext>
            </a:extLst>
          </p:cNvPr>
          <p:cNvSpPr>
            <a:spLocks xmlns:a="http://schemas.openxmlformats.org/drawingml/2006/main" noGrp="1"/>
          </p:cNvSpPr>
          <p:nvPr/>
        </p:nvSpPr>
        <p:spPr>
          <a:xfrm xmlns:a="http://schemas.openxmlformats.org/drawingml/2006/main">
            <a:off x="3004168" y="4382419"/>
            <a:ext cx="2361921"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A84D3A"/>
                </a:solidFill>
                <a:latin typeface="Noto Sans CJK KR"/>
                <a:ea typeface="Noto Sans CJK KR"/>
                <a:cs typeface="Noto Sans CJK KR"/>
              </a:defRPr>
            </a:defPPr>
            <a:lvl1pPr algn="l">
              <a:buNone/>
              <a:defRPr sz="1599" b="1">
                <a:solidFill>
                  <a:srgbClr val="A84D3A"/>
                </a:solidFill>
                <a:latin typeface="Noto Sans CJK KR"/>
                <a:ea typeface="Noto Sans CJK KR"/>
                <a:cs typeface="Noto Sans CJK KR"/>
              </a:defRPr>
            </a:lvl1pPr>
            <a:lvl2pPr algn="l">
              <a:buNone/>
              <a:defRPr sz="1599" b="1">
                <a:solidFill>
                  <a:srgbClr val="A84D3A"/>
                </a:solidFill>
                <a:latin typeface="Noto Sans CJK KR"/>
                <a:ea typeface="Noto Sans CJK KR"/>
                <a:cs typeface="Noto Sans CJK KR"/>
              </a:defRPr>
            </a:lvl2pPr>
            <a:lvl3pPr algn="l">
              <a:buNone/>
              <a:defRPr sz="1599" b="1">
                <a:solidFill>
                  <a:srgbClr val="A84D3A"/>
                </a:solidFill>
                <a:latin typeface="Noto Sans CJK KR"/>
                <a:ea typeface="Noto Sans CJK KR"/>
                <a:cs typeface="Noto Sans CJK KR"/>
              </a:defRPr>
            </a:lvl3pPr>
            <a:lvl4pPr algn="l">
              <a:buNone/>
              <a:defRPr sz="1599" b="1">
                <a:solidFill>
                  <a:srgbClr val="A84D3A"/>
                </a:solidFill>
                <a:latin typeface="Noto Sans CJK KR"/>
                <a:ea typeface="Noto Sans CJK KR"/>
                <a:cs typeface="Noto Sans CJK KR"/>
              </a:defRPr>
            </a:lvl4pPr>
            <a:lvl5pPr algn="l">
              <a:buNone/>
              <a:defRPr sz="1599" b="1">
                <a:solidFill>
                  <a:srgbClr val="A84D3A"/>
                </a:solidFill>
                <a:latin typeface="Noto Sans CJK KR"/>
                <a:ea typeface="Noto Sans CJK KR"/>
                <a:cs typeface="Noto Sans CJK KR"/>
              </a:defRPr>
            </a:lvl5pPr>
            <a:lvl6pPr algn="l">
              <a:buNone/>
              <a:defRPr sz="1599" b="1">
                <a:solidFill>
                  <a:srgbClr val="A84D3A"/>
                </a:solidFill>
                <a:latin typeface="Noto Sans CJK KR"/>
                <a:ea typeface="Noto Sans CJK KR"/>
                <a:cs typeface="Noto Sans CJK KR"/>
              </a:defRPr>
            </a:lvl6pPr>
            <a:lvl7pPr algn="l">
              <a:buNone/>
              <a:defRPr sz="1599" b="1">
                <a:solidFill>
                  <a:srgbClr val="A84D3A"/>
                </a:solidFill>
                <a:latin typeface="Noto Sans CJK KR"/>
                <a:ea typeface="Noto Sans CJK KR"/>
                <a:cs typeface="Noto Sans CJK KR"/>
              </a:defRPr>
            </a:lvl7pPr>
            <a:lvl8pPr algn="l">
              <a:buNone/>
              <a:defRPr sz="1599" b="1">
                <a:solidFill>
                  <a:srgbClr val="A84D3A"/>
                </a:solidFill>
                <a:latin typeface="Noto Sans CJK KR"/>
                <a:ea typeface="Noto Sans CJK KR"/>
                <a:cs typeface="Noto Sans CJK KR"/>
              </a:defRPr>
            </a:lvl8pPr>
            <a:lvl9pPr algn="l">
              <a:buNone/>
              <a:defRPr sz="15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599" b="1">
                <a:solidFill>
                  <a:srgbClr val="A84D3A"/>
                </a:solidFill>
                <a:latin typeface="Noto Sans CJK KR"/>
                <a:ea typeface="Noto Sans CJK KR"/>
                <a:cs typeface="Noto Sans CJK KR"/>
              </a:defRPr>
            </a:pPr>
            <a:r>
              <a:rPr sz="1599" b="1">
                <a:solidFill>
                  <a:srgbClr val="A84D3A"/>
                </a:solidFill>
                <a:latin typeface="Noto Sans CJK KR"/>
                <a:ea typeface="Noto Sans CJK KR"/>
                <a:cs typeface="Noto Sans CJK KR"/>
              </a:rPr>
              <a:t>AI 가 모르는 날짜를 임의로</a:t>
            </a:r>
          </a:p>
        </p:txBody>
      </p:sp>
      <p:sp>
        <p:nvSpPr>
          <p:cNvPr id="22" name="편집 문구 12">
            <a:extLst xmlns:a="http://schemas.openxmlformats.org/drawingml/2006/main">
              <a:ext uri="{FF2B5EF4-FFF2-40B4-BE49-F238E27FC236}">
                <a16:creationId xmlns:a16="http://schemas.microsoft.com/office/drawing/2014/main" id="{91907DF8-F451-4FB0-8E2D-6CF21F37740B}"/>
              </a:ext>
            </a:extLst>
          </p:cNvPr>
          <p:cNvSpPr>
            <a:spLocks xmlns:a="http://schemas.openxmlformats.org/drawingml/2006/main" noGrp="1"/>
          </p:cNvSpPr>
          <p:nvPr/>
        </p:nvSpPr>
        <p:spPr>
          <a:xfrm xmlns:a="http://schemas.openxmlformats.org/drawingml/2006/main">
            <a:off x="3278854" y="4618931"/>
            <a:ext cx="1812867"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1">
                <a:solidFill>
                  <a:srgbClr val="A84D3A"/>
                </a:solidFill>
                <a:latin typeface="Noto Sans CJK KR"/>
                <a:ea typeface="Noto Sans CJK KR"/>
                <a:cs typeface="Noto Sans CJK KR"/>
              </a:defRPr>
            </a:defPPr>
            <a:lvl1pPr algn="l">
              <a:buNone/>
              <a:defRPr sz="1599" b="1">
                <a:solidFill>
                  <a:srgbClr val="A84D3A"/>
                </a:solidFill>
                <a:latin typeface="Noto Sans CJK KR"/>
                <a:ea typeface="Noto Sans CJK KR"/>
                <a:cs typeface="Noto Sans CJK KR"/>
              </a:defRPr>
            </a:lvl1pPr>
            <a:lvl2pPr algn="l">
              <a:buNone/>
              <a:defRPr sz="1599" b="1">
                <a:solidFill>
                  <a:srgbClr val="A84D3A"/>
                </a:solidFill>
                <a:latin typeface="Noto Sans CJK KR"/>
                <a:ea typeface="Noto Sans CJK KR"/>
                <a:cs typeface="Noto Sans CJK KR"/>
              </a:defRPr>
            </a:lvl2pPr>
            <a:lvl3pPr algn="l">
              <a:buNone/>
              <a:defRPr sz="1599" b="1">
                <a:solidFill>
                  <a:srgbClr val="A84D3A"/>
                </a:solidFill>
                <a:latin typeface="Noto Sans CJK KR"/>
                <a:ea typeface="Noto Sans CJK KR"/>
                <a:cs typeface="Noto Sans CJK KR"/>
              </a:defRPr>
            </a:lvl3pPr>
            <a:lvl4pPr algn="l">
              <a:buNone/>
              <a:defRPr sz="1599" b="1">
                <a:solidFill>
                  <a:srgbClr val="A84D3A"/>
                </a:solidFill>
                <a:latin typeface="Noto Sans CJK KR"/>
                <a:ea typeface="Noto Sans CJK KR"/>
                <a:cs typeface="Noto Sans CJK KR"/>
              </a:defRPr>
            </a:lvl4pPr>
            <a:lvl5pPr algn="l">
              <a:buNone/>
              <a:defRPr sz="1599" b="1">
                <a:solidFill>
                  <a:srgbClr val="A84D3A"/>
                </a:solidFill>
                <a:latin typeface="Noto Sans CJK KR"/>
                <a:ea typeface="Noto Sans CJK KR"/>
                <a:cs typeface="Noto Sans CJK KR"/>
              </a:defRPr>
            </a:lvl5pPr>
            <a:lvl6pPr algn="l">
              <a:buNone/>
              <a:defRPr sz="1599" b="1">
                <a:solidFill>
                  <a:srgbClr val="A84D3A"/>
                </a:solidFill>
                <a:latin typeface="Noto Sans CJK KR"/>
                <a:ea typeface="Noto Sans CJK KR"/>
                <a:cs typeface="Noto Sans CJK KR"/>
              </a:defRPr>
            </a:lvl6pPr>
            <a:lvl7pPr algn="l">
              <a:buNone/>
              <a:defRPr sz="1599" b="1">
                <a:solidFill>
                  <a:srgbClr val="A84D3A"/>
                </a:solidFill>
                <a:latin typeface="Noto Sans CJK KR"/>
                <a:ea typeface="Noto Sans CJK KR"/>
                <a:cs typeface="Noto Sans CJK KR"/>
              </a:defRPr>
            </a:lvl7pPr>
            <a:lvl8pPr algn="l">
              <a:buNone/>
              <a:defRPr sz="1599" b="1">
                <a:solidFill>
                  <a:srgbClr val="A84D3A"/>
                </a:solidFill>
                <a:latin typeface="Noto Sans CJK KR"/>
                <a:ea typeface="Noto Sans CJK KR"/>
                <a:cs typeface="Noto Sans CJK KR"/>
              </a:defRPr>
            </a:lvl8pPr>
            <a:lvl9pPr algn="l">
              <a:buNone/>
              <a:defRPr sz="15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599" b="1">
                <a:solidFill>
                  <a:srgbClr val="A84D3A"/>
                </a:solidFill>
                <a:latin typeface="Noto Sans CJK KR"/>
                <a:ea typeface="Noto Sans CJK KR"/>
                <a:cs typeface="Noto Sans CJK KR"/>
              </a:defRPr>
            </a:pPr>
            <a:r>
              <a:rPr sz="1599" b="1">
                <a:solidFill>
                  <a:srgbClr val="A84D3A"/>
                </a:solidFill>
                <a:latin typeface="Noto Sans CJK KR"/>
                <a:ea typeface="Noto Sans CJK KR"/>
                <a:cs typeface="Noto Sans CJK KR"/>
              </a:rPr>
              <a:t>답할 수도 있습니다 .</a:t>
            </a:r>
          </a:p>
        </p:txBody>
      </p:sp>
      <p:sp>
        <p:nvSpPr>
          <p:cNvPr id="23" name="편집 문구 13">
            <a:extLst xmlns:a="http://schemas.openxmlformats.org/drawingml/2006/main">
              <a:ext uri="{FF2B5EF4-FFF2-40B4-BE49-F238E27FC236}">
                <a16:creationId xmlns:a16="http://schemas.microsoft.com/office/drawing/2014/main" id="{6B2AF8A8-807C-4ADE-9283-BA479B04B1BC}"/>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4" name="편집 문구 14">
            <a:extLst xmlns:a="http://schemas.openxmlformats.org/drawingml/2006/main">
              <a:ext uri="{FF2B5EF4-FFF2-40B4-BE49-F238E27FC236}">
                <a16:creationId xmlns:a16="http://schemas.microsoft.com/office/drawing/2014/main" id="{57683466-A12B-41C6-8A36-2E4E36AAD0C1}"/>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11  /  14</a:t>
            </a:r>
          </a:p>
        </p:txBody>
      </p:sp>
      <p:pic>
        <p:nvPicPr>
          <p:cNvPr id="25" name="">
            <a:extLst xmlns:a="http://schemas.openxmlformats.org/drawingml/2006/main">
              <a:ext uri="{FF2B5EF4-FFF2-40B4-BE49-F238E27FC236}">
                <a16:creationId xmlns:a16="http://schemas.microsoft.com/office/drawing/2014/main" id="{77BC0902-5BC5-43B3-89A0-18FD605E14D8}"/>
              </a:ext>
            </a:extLst>
          </p:cNvPr>
          <p:cNvPicPr>
            <a:picLocks xmlns:a="http://schemas.openxmlformats.org/drawingml/2006/main" noChangeAspect="1"/>
          </p:cNvPicPr>
          <p:nvPr/>
        </p:nvPicPr>
        <p:blipFill>
          <a:blip xmlns:r="http://schemas.openxmlformats.org/officeDocument/2006/relationships" xmlns:a="http://schemas.openxmlformats.org/drawingml/2006/main" r:embed="R8a9e27333ffa455d"/>
          <a:stretch xmlns:a="http://schemas.openxmlformats.org/drawingml/2006/main"/>
        </p:blipFill>
        <p:spPr>
          <a:xfrm xmlns:a="http://schemas.openxmlformats.org/drawingml/2006/main">
            <a:off x="10477500" y="347695"/>
            <a:ext cx="1238250" cy="1409634"/>
          </a:xfrm>
          <a:prstGeom xmlns:a="http://schemas.openxmlformats.org/drawingml/2006/main" prst="rect">
            <a:avLst/>
          </a:prstGeom>
        </p:spPr>
      </p:pic>
    </p:spTree>
    <p:extLst>
      <p:ext uri="{BB962C8B-B14F-4D97-AF65-F5344CB8AC3E}">
        <p14:creationId xmlns:p14="http://schemas.microsoft.com/office/powerpoint/2010/main" val="1842303979"/>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5" name="원본 도형 1">
            <a:extLst xmlns:a="http://schemas.openxmlformats.org/drawingml/2006/main">
              <a:ext uri="{FF2B5EF4-FFF2-40B4-BE49-F238E27FC236}">
                <a16:creationId xmlns:a16="http://schemas.microsoft.com/office/drawing/2014/main" id="{3D9E073A-A268-4DF0-9E6E-3312BB898AAE}"/>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49CCE6F6-EB0E-45F4-9110-50772A975127}"/>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1E32DA6D-FD11-414A-9CA6-5D69502763F4}"/>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486D05E4-460C-4661-A4E1-62C87B7DAB5E}"/>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0CD56984-C087-49B1-9453-FB82A6C4DCAD}"/>
              </a:ext>
            </a:extLst>
          </p:cNvPr>
          <p:cNvSpPr>
            <a:spLocks xmlns:a="http://schemas.openxmlformats.org/drawingml/2006/main" noGrp="1"/>
          </p:cNvSpPr>
          <p:nvPr/>
        </p:nvSpPr>
        <p:spPr>
          <a:xfrm xmlns:a="http://schemas.openxmlformats.org/drawingml/2006/main">
            <a:off x="621710"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36"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DF057A07-BAF2-4F97-AE4F-DD8D7228B383}"/>
              </a:ext>
            </a:extLst>
          </p:cNvPr>
          <p:cNvSpPr>
            <a:spLocks xmlns:a="http://schemas.openxmlformats.org/drawingml/2006/main" noGrp="1"/>
          </p:cNvSpPr>
          <p:nvPr/>
        </p:nvSpPr>
        <p:spPr>
          <a:xfrm xmlns:a="http://schemas.openxmlformats.org/drawingml/2006/main">
            <a:off x="621710"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36"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36"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040D4A3E-760C-4C66-A77D-E6F2190D70C0}"/>
              </a:ext>
            </a:extLst>
          </p:cNvPr>
          <p:cNvSpPr>
            <a:spLocks xmlns:a="http://schemas.openxmlformats.org/drawingml/2006/main" noGrp="1"/>
          </p:cNvSpPr>
          <p:nvPr/>
        </p:nvSpPr>
        <p:spPr>
          <a:xfrm xmlns:a="http://schemas.openxmlformats.org/drawingml/2006/main">
            <a:off x="877307"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9"/>
                </a:cubicBezTo>
                <a:lnTo>
                  <a:pt x="0" y="301689"/>
                </a:lnTo>
                <a:close/>
              </a:path>
            </a:pathLst>
          </a:custGeom>
          <a:solidFill xmlns:a="http://schemas.openxmlformats.org/drawingml/2006/main">
            <a:srgbClr val="FFDCD1"/>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EDCEE439-BD59-451E-8B38-D588C0D4A9F8}"/>
              </a:ext>
            </a:extLst>
          </p:cNvPr>
          <p:cNvSpPr>
            <a:spLocks xmlns:a="http://schemas.openxmlformats.org/drawingml/2006/main" noGrp="1"/>
          </p:cNvSpPr>
          <p:nvPr/>
        </p:nvSpPr>
        <p:spPr>
          <a:xfrm xmlns:a="http://schemas.openxmlformats.org/drawingml/2006/main">
            <a:off x="4306642" y="2286000"/>
            <a:ext cx="3493037" cy="2999156"/>
          </a:xfrm>
          <a:custGeom xmlns:a="http://schemas.openxmlformats.org/drawingml/2006/main">
            <a:pathLst>
              <a:path w="3493037" h="2999156">
                <a:moveTo>
                  <a:pt x="0" y="182880"/>
                </a:moveTo>
                <a:lnTo>
                  <a:pt x="0" y="182880"/>
                </a:lnTo>
                <a:cubicBezTo>
                  <a:pt x="0" y="150838"/>
                  <a:pt x="8280" y="119164"/>
                  <a:pt x="24473" y="91440"/>
                </a:cubicBezTo>
                <a:cubicBezTo>
                  <a:pt x="40678" y="63716"/>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16"/>
                  <a:pt x="3468196" y="91440"/>
                </a:cubicBezTo>
                <a:cubicBezTo>
                  <a:pt x="3484401" y="119164"/>
                  <a:pt x="3492682" y="150838"/>
                  <a:pt x="3492682" y="182880"/>
                </a:cubicBezTo>
                <a:lnTo>
                  <a:pt x="3492682" y="182880"/>
                </a:lnTo>
                <a:lnTo>
                  <a:pt x="3493037" y="2815920"/>
                </a:lnTo>
                <a:lnTo>
                  <a:pt x="3493037" y="2815920"/>
                </a:lnTo>
                <a:cubicBezTo>
                  <a:pt x="3493037" y="2847962"/>
                  <a:pt x="3484757" y="2879636"/>
                  <a:pt x="3468564" y="2907360"/>
                </a:cubicBezTo>
                <a:cubicBezTo>
                  <a:pt x="3452359" y="2935084"/>
                  <a:pt x="3429322" y="2958122"/>
                  <a:pt x="3401598" y="2974315"/>
                </a:cubicBezTo>
                <a:cubicBezTo>
                  <a:pt x="3373887" y="2990520"/>
                  <a:pt x="3342201" y="2998800"/>
                  <a:pt x="3310159" y="2998800"/>
                </a:cubicBezTo>
                <a:lnTo>
                  <a:pt x="182878" y="2999156"/>
                </a:lnTo>
                <a:lnTo>
                  <a:pt x="182878" y="2999156"/>
                </a:lnTo>
                <a:cubicBezTo>
                  <a:pt x="150836" y="2999156"/>
                  <a:pt x="119150" y="2990875"/>
                  <a:pt x="91439" y="2974683"/>
                </a:cubicBezTo>
                <a:cubicBezTo>
                  <a:pt x="63715" y="2958478"/>
                  <a:pt x="40678" y="2935440"/>
                  <a:pt x="24473"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2A38A2C3-DF25-4D9B-86AE-77277BD189AA}"/>
              </a:ext>
            </a:extLst>
          </p:cNvPr>
          <p:cNvSpPr>
            <a:spLocks xmlns:a="http://schemas.openxmlformats.org/drawingml/2006/main" noGrp="1"/>
          </p:cNvSpPr>
          <p:nvPr/>
        </p:nvSpPr>
        <p:spPr>
          <a:xfrm xmlns:a="http://schemas.openxmlformats.org/drawingml/2006/main">
            <a:off x="4306642" y="2286000"/>
            <a:ext cx="3493037" cy="2999156"/>
          </a:xfrm>
          <a:custGeom xmlns:a="http://schemas.openxmlformats.org/drawingml/2006/main">
            <a:pathLst>
              <a:path w="3493037" h="2999156">
                <a:moveTo>
                  <a:pt x="0" y="182880"/>
                </a:moveTo>
                <a:lnTo>
                  <a:pt x="0" y="182880"/>
                </a:lnTo>
                <a:cubicBezTo>
                  <a:pt x="0" y="150838"/>
                  <a:pt x="8280" y="119164"/>
                  <a:pt x="24473" y="91440"/>
                </a:cubicBezTo>
                <a:cubicBezTo>
                  <a:pt x="40678" y="63716"/>
                  <a:pt x="63715" y="40678"/>
                  <a:pt x="91439" y="24486"/>
                </a:cubicBezTo>
                <a:cubicBezTo>
                  <a:pt x="119150" y="8280"/>
                  <a:pt x="150836" y="0"/>
                  <a:pt x="182878" y="0"/>
                </a:cubicBezTo>
                <a:lnTo>
                  <a:pt x="3309803" y="0"/>
                </a:lnTo>
                <a:lnTo>
                  <a:pt x="3309803" y="0"/>
                </a:lnTo>
                <a:cubicBezTo>
                  <a:pt x="3341845" y="0"/>
                  <a:pt x="3373519" y="8280"/>
                  <a:pt x="3401242" y="24486"/>
                </a:cubicBezTo>
                <a:cubicBezTo>
                  <a:pt x="3428966" y="40678"/>
                  <a:pt x="3452004" y="63716"/>
                  <a:pt x="3468196" y="91440"/>
                </a:cubicBezTo>
                <a:cubicBezTo>
                  <a:pt x="3484401" y="119164"/>
                  <a:pt x="3492682" y="150838"/>
                  <a:pt x="3492682" y="182880"/>
                </a:cubicBezTo>
                <a:lnTo>
                  <a:pt x="3492682" y="182880"/>
                </a:lnTo>
                <a:lnTo>
                  <a:pt x="3493037" y="2815920"/>
                </a:lnTo>
                <a:lnTo>
                  <a:pt x="3493037" y="2815920"/>
                </a:lnTo>
                <a:cubicBezTo>
                  <a:pt x="3493037" y="2847962"/>
                  <a:pt x="3484757" y="2879636"/>
                  <a:pt x="3468564" y="2907360"/>
                </a:cubicBezTo>
                <a:cubicBezTo>
                  <a:pt x="3452359" y="2935084"/>
                  <a:pt x="3429322" y="2958122"/>
                  <a:pt x="3401598" y="2974315"/>
                </a:cubicBezTo>
                <a:cubicBezTo>
                  <a:pt x="3373887" y="2990520"/>
                  <a:pt x="3342201" y="2998800"/>
                  <a:pt x="3310159" y="2998800"/>
                </a:cubicBezTo>
                <a:lnTo>
                  <a:pt x="182878" y="2999156"/>
                </a:lnTo>
                <a:lnTo>
                  <a:pt x="182878" y="2999156"/>
                </a:lnTo>
                <a:cubicBezTo>
                  <a:pt x="150836" y="2999156"/>
                  <a:pt x="119150" y="2990875"/>
                  <a:pt x="91439" y="2974683"/>
                </a:cubicBezTo>
                <a:cubicBezTo>
                  <a:pt x="63715" y="2958478"/>
                  <a:pt x="40678" y="2935440"/>
                  <a:pt x="24473"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3A3CDFA1-FE9A-4060-B471-0BC39E7BC1B2}"/>
              </a:ext>
            </a:extLst>
          </p:cNvPr>
          <p:cNvSpPr>
            <a:spLocks xmlns:a="http://schemas.openxmlformats.org/drawingml/2006/main" noGrp="1"/>
          </p:cNvSpPr>
          <p:nvPr/>
        </p:nvSpPr>
        <p:spPr>
          <a:xfrm xmlns:a="http://schemas.openxmlformats.org/drawingml/2006/main">
            <a:off x="4562595"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54" y="105118"/>
                  <a:pt x="105117" y="66967"/>
                  <a:pt x="150836" y="40323"/>
                </a:cubicBezTo>
                <a:cubicBezTo>
                  <a:pt x="196556" y="14046"/>
                  <a:pt x="248752" y="0"/>
                  <a:pt x="301673" y="0"/>
                </a:cubicBezTo>
                <a:lnTo>
                  <a:pt x="301673" y="0"/>
                </a:lnTo>
                <a:cubicBezTo>
                  <a:pt x="354593" y="0"/>
                  <a:pt x="406790" y="14046"/>
                  <a:pt x="452509" y="40323"/>
                </a:cubicBezTo>
                <a:cubicBezTo>
                  <a:pt x="498229" y="66967"/>
                  <a:pt x="536392"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392" y="498246"/>
                  <a:pt x="498229" y="536410"/>
                  <a:pt x="452509" y="563042"/>
                </a:cubicBezTo>
                <a:cubicBezTo>
                  <a:pt x="406790" y="589318"/>
                  <a:pt x="354593" y="603364"/>
                  <a:pt x="301673" y="603364"/>
                </a:cubicBezTo>
                <a:lnTo>
                  <a:pt x="301673" y="603364"/>
                </a:lnTo>
                <a:cubicBezTo>
                  <a:pt x="248752" y="603364"/>
                  <a:pt x="196556" y="589318"/>
                  <a:pt x="150836" y="563042"/>
                </a:cubicBezTo>
                <a:cubicBezTo>
                  <a:pt x="105117" y="536410"/>
                  <a:pt x="66954" y="498246"/>
                  <a:pt x="40322" y="452526"/>
                </a:cubicBezTo>
                <a:cubicBezTo>
                  <a:pt x="14046" y="406806"/>
                  <a:pt x="0" y="354609"/>
                  <a:pt x="0" y="301689"/>
                </a:cubicBezTo>
                <a:lnTo>
                  <a:pt x="0" y="301689"/>
                </a:lnTo>
                <a:close/>
              </a:path>
            </a:pathLst>
          </a:custGeom>
          <a:solidFill xmlns:a="http://schemas.openxmlformats.org/drawingml/2006/main">
            <a:srgbClr val="FFEBC0"/>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CD5CAA2B-DC91-4F70-BBAC-92331CEF9D6A}"/>
              </a:ext>
            </a:extLst>
          </p:cNvPr>
          <p:cNvSpPr>
            <a:spLocks xmlns:a="http://schemas.openxmlformats.org/drawingml/2006/main" noGrp="1"/>
          </p:cNvSpPr>
          <p:nvPr/>
        </p:nvSpPr>
        <p:spPr>
          <a:xfrm xmlns:a="http://schemas.openxmlformats.org/drawingml/2006/main">
            <a:off x="7991917"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49"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4CEBEDAF-7968-4A8A-9F2F-04113AF09EB5}"/>
              </a:ext>
            </a:extLst>
          </p:cNvPr>
          <p:cNvSpPr>
            <a:spLocks xmlns:a="http://schemas.openxmlformats.org/drawingml/2006/main" noGrp="1"/>
          </p:cNvSpPr>
          <p:nvPr/>
        </p:nvSpPr>
        <p:spPr>
          <a:xfrm xmlns:a="http://schemas.openxmlformats.org/drawingml/2006/main">
            <a:off x="7991917" y="2286000"/>
            <a:ext cx="3493050" cy="2999156"/>
          </a:xfrm>
          <a:custGeom xmlns:a="http://schemas.openxmlformats.org/drawingml/2006/main">
            <a:pathLst>
              <a:path w="3493050" h="2999156">
                <a:moveTo>
                  <a:pt x="0" y="182880"/>
                </a:moveTo>
                <a:lnTo>
                  <a:pt x="0" y="182880"/>
                </a:lnTo>
                <a:cubicBezTo>
                  <a:pt x="0" y="150838"/>
                  <a:pt x="8280" y="119164"/>
                  <a:pt x="24485" y="91440"/>
                </a:cubicBezTo>
                <a:cubicBezTo>
                  <a:pt x="40678" y="63716"/>
                  <a:pt x="63728" y="40678"/>
                  <a:pt x="91439" y="24486"/>
                </a:cubicBezTo>
                <a:cubicBezTo>
                  <a:pt x="119163" y="8280"/>
                  <a:pt x="150849" y="0"/>
                  <a:pt x="182878" y="0"/>
                </a:cubicBezTo>
                <a:lnTo>
                  <a:pt x="3309816" y="0"/>
                </a:lnTo>
                <a:lnTo>
                  <a:pt x="3309816" y="0"/>
                </a:lnTo>
                <a:cubicBezTo>
                  <a:pt x="3341845" y="0"/>
                  <a:pt x="3373531" y="8280"/>
                  <a:pt x="3401255" y="24486"/>
                </a:cubicBezTo>
                <a:cubicBezTo>
                  <a:pt x="3428966" y="40678"/>
                  <a:pt x="3452017" y="63716"/>
                  <a:pt x="3468209" y="91440"/>
                </a:cubicBezTo>
                <a:cubicBezTo>
                  <a:pt x="3484414" y="119164"/>
                  <a:pt x="3492694" y="150838"/>
                  <a:pt x="3492694" y="182880"/>
                </a:cubicBezTo>
                <a:lnTo>
                  <a:pt x="3492694" y="182880"/>
                </a:lnTo>
                <a:lnTo>
                  <a:pt x="3493050" y="2815920"/>
                </a:lnTo>
                <a:lnTo>
                  <a:pt x="3493050" y="2815920"/>
                </a:lnTo>
                <a:cubicBezTo>
                  <a:pt x="3493050" y="2847962"/>
                  <a:pt x="3484770" y="2879636"/>
                  <a:pt x="3468564" y="2907360"/>
                </a:cubicBezTo>
                <a:cubicBezTo>
                  <a:pt x="3452372" y="2935084"/>
                  <a:pt x="3429335" y="2958122"/>
                  <a:pt x="3401611" y="2974315"/>
                </a:cubicBezTo>
                <a:cubicBezTo>
                  <a:pt x="3373887" y="2990520"/>
                  <a:pt x="3342213" y="2998800"/>
                  <a:pt x="3310172" y="2998800"/>
                </a:cubicBezTo>
                <a:lnTo>
                  <a:pt x="182878" y="2999156"/>
                </a:lnTo>
                <a:lnTo>
                  <a:pt x="182878" y="2999156"/>
                </a:lnTo>
                <a:cubicBezTo>
                  <a:pt x="150849" y="2999156"/>
                  <a:pt x="119163" y="2990875"/>
                  <a:pt x="91439" y="2974683"/>
                </a:cubicBezTo>
                <a:cubicBezTo>
                  <a:pt x="63728" y="2958478"/>
                  <a:pt x="40678" y="2935440"/>
                  <a:pt x="24485" y="2907716"/>
                </a:cubicBezTo>
                <a:cubicBezTo>
                  <a:pt x="8280" y="2880004"/>
                  <a:pt x="0" y="2848318"/>
                  <a:pt x="0" y="2816276"/>
                </a:cubicBezTo>
                <a:lnTo>
                  <a:pt x="0" y="182880"/>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1E34E5A4-F6FB-4D6F-B6F9-62592A64ABE0}"/>
              </a:ext>
            </a:extLst>
          </p:cNvPr>
          <p:cNvSpPr>
            <a:spLocks xmlns:a="http://schemas.openxmlformats.org/drawingml/2006/main" noGrp="1"/>
          </p:cNvSpPr>
          <p:nvPr/>
        </p:nvSpPr>
        <p:spPr>
          <a:xfrm xmlns:a="http://schemas.openxmlformats.org/drawingml/2006/main">
            <a:off x="8247515" y="2578316"/>
            <a:ext cx="603358" cy="603364"/>
          </a:xfrm>
          <a:custGeom xmlns:a="http://schemas.openxmlformats.org/drawingml/2006/main">
            <a:pathLst>
              <a:path w="603358" h="603364">
                <a:moveTo>
                  <a:pt x="0" y="301689"/>
                </a:moveTo>
                <a:lnTo>
                  <a:pt x="0" y="301689"/>
                </a:lnTo>
                <a:cubicBezTo>
                  <a:pt x="0" y="248768"/>
                  <a:pt x="14046" y="196558"/>
                  <a:pt x="40322" y="150838"/>
                </a:cubicBezTo>
                <a:cubicBezTo>
                  <a:pt x="66966" y="105118"/>
                  <a:pt x="105117" y="66967"/>
                  <a:pt x="150836" y="40323"/>
                </a:cubicBezTo>
                <a:cubicBezTo>
                  <a:pt x="196556" y="14046"/>
                  <a:pt x="248765" y="0"/>
                  <a:pt x="301686" y="0"/>
                </a:cubicBezTo>
                <a:lnTo>
                  <a:pt x="301686" y="0"/>
                </a:lnTo>
                <a:cubicBezTo>
                  <a:pt x="354606" y="0"/>
                  <a:pt x="406802" y="14046"/>
                  <a:pt x="452522" y="40323"/>
                </a:cubicBezTo>
                <a:cubicBezTo>
                  <a:pt x="498241" y="66967"/>
                  <a:pt x="536405" y="105118"/>
                  <a:pt x="563036" y="150838"/>
                </a:cubicBezTo>
                <a:cubicBezTo>
                  <a:pt x="589312" y="196558"/>
                  <a:pt x="603358" y="248768"/>
                  <a:pt x="603358" y="301689"/>
                </a:cubicBezTo>
                <a:lnTo>
                  <a:pt x="603358" y="301689"/>
                </a:lnTo>
                <a:lnTo>
                  <a:pt x="603358" y="301689"/>
                </a:lnTo>
                <a:cubicBezTo>
                  <a:pt x="603358" y="354609"/>
                  <a:pt x="589312" y="406806"/>
                  <a:pt x="563036" y="452526"/>
                </a:cubicBezTo>
                <a:cubicBezTo>
                  <a:pt x="536405" y="498246"/>
                  <a:pt x="498241" y="536410"/>
                  <a:pt x="452522" y="563042"/>
                </a:cubicBezTo>
                <a:cubicBezTo>
                  <a:pt x="406802" y="589318"/>
                  <a:pt x="354606" y="603364"/>
                  <a:pt x="301686" y="603364"/>
                </a:cubicBezTo>
                <a:lnTo>
                  <a:pt x="301686" y="603364"/>
                </a:lnTo>
                <a:cubicBezTo>
                  <a:pt x="248765" y="603364"/>
                  <a:pt x="196556" y="589318"/>
                  <a:pt x="150836" y="563042"/>
                </a:cubicBezTo>
                <a:cubicBezTo>
                  <a:pt x="105117" y="536410"/>
                  <a:pt x="66966" y="498246"/>
                  <a:pt x="40322" y="452526"/>
                </a:cubicBezTo>
                <a:cubicBezTo>
                  <a:pt x="14046" y="406806"/>
                  <a:pt x="0" y="354609"/>
                  <a:pt x="0" y="301689"/>
                </a:cubicBezTo>
                <a:lnTo>
                  <a:pt x="0" y="301689"/>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146CF2AD-E8C7-405E-834A-97CDF8D621CC}"/>
              </a:ext>
            </a:extLst>
          </p:cNvPr>
          <p:cNvSpPr>
            <a:spLocks xmlns:a="http://schemas.openxmlformats.org/drawingml/2006/main" noGrp="1"/>
          </p:cNvSpPr>
          <p:nvPr/>
        </p:nvSpPr>
        <p:spPr>
          <a:xfrm xmlns:a="http://schemas.openxmlformats.org/drawingml/2006/main">
            <a:off x="1681908" y="5577116"/>
            <a:ext cx="8751154" cy="457568"/>
          </a:xfrm>
          <a:custGeom xmlns:a="http://schemas.openxmlformats.org/drawingml/2006/main">
            <a:pathLst>
              <a:path w="8751154" h="457568">
                <a:moveTo>
                  <a:pt x="356" y="128168"/>
                </a:moveTo>
                <a:lnTo>
                  <a:pt x="356" y="128168"/>
                </a:lnTo>
                <a:cubicBezTo>
                  <a:pt x="356" y="105842"/>
                  <a:pt x="6121" y="83528"/>
                  <a:pt x="17640" y="64084"/>
                </a:cubicBezTo>
                <a:cubicBezTo>
                  <a:pt x="28791" y="44640"/>
                  <a:pt x="44996" y="28448"/>
                  <a:pt x="64439" y="17285"/>
                </a:cubicBezTo>
                <a:cubicBezTo>
                  <a:pt x="83870" y="6121"/>
                  <a:pt x="105841" y="0"/>
                  <a:pt x="128510" y="0"/>
                </a:cubicBezTo>
                <a:lnTo>
                  <a:pt x="8622987" y="368"/>
                </a:lnTo>
                <a:lnTo>
                  <a:pt x="8622987" y="368"/>
                </a:lnTo>
                <a:cubicBezTo>
                  <a:pt x="8645313" y="368"/>
                  <a:pt x="8667627" y="6121"/>
                  <a:pt x="8687070" y="17640"/>
                </a:cubicBezTo>
                <a:cubicBezTo>
                  <a:pt x="8706514" y="28804"/>
                  <a:pt x="8722706" y="45009"/>
                  <a:pt x="8733869" y="64440"/>
                </a:cubicBezTo>
                <a:cubicBezTo>
                  <a:pt x="8745032" y="83883"/>
                  <a:pt x="8751154" y="105842"/>
                  <a:pt x="8751154" y="128524"/>
                </a:cubicBezTo>
                <a:lnTo>
                  <a:pt x="8751154" y="128524"/>
                </a:lnTo>
                <a:lnTo>
                  <a:pt x="8751154" y="329400"/>
                </a:lnTo>
                <a:lnTo>
                  <a:pt x="8751154" y="329400"/>
                </a:lnTo>
                <a:cubicBezTo>
                  <a:pt x="8751154" y="351726"/>
                  <a:pt x="8745388" y="374040"/>
                  <a:pt x="8733869" y="393484"/>
                </a:cubicBezTo>
                <a:cubicBezTo>
                  <a:pt x="8722706" y="412928"/>
                  <a:pt x="8706514" y="429120"/>
                  <a:pt x="8687070" y="440284"/>
                </a:cubicBezTo>
                <a:cubicBezTo>
                  <a:pt x="8667627" y="451447"/>
                  <a:pt x="8645669" y="457568"/>
                  <a:pt x="8622987" y="457568"/>
                </a:cubicBezTo>
                <a:lnTo>
                  <a:pt x="128154" y="457568"/>
                </a:lnTo>
                <a:lnTo>
                  <a:pt x="128154" y="457568"/>
                </a:lnTo>
                <a:cubicBezTo>
                  <a:pt x="105841" y="457568"/>
                  <a:pt x="83514" y="451802"/>
                  <a:pt x="64071" y="440284"/>
                </a:cubicBezTo>
                <a:cubicBezTo>
                  <a:pt x="44640" y="429120"/>
                  <a:pt x="28435" y="412928"/>
                  <a:pt x="17272" y="393484"/>
                </a:cubicBezTo>
                <a:cubicBezTo>
                  <a:pt x="6121" y="374040"/>
                  <a:pt x="0" y="352082"/>
                  <a:pt x="0" y="329400"/>
                </a:cubicBezTo>
                <a:lnTo>
                  <a:pt x="356" y="128168"/>
                </a:lnTo>
                <a:close/>
              </a:path>
            </a:pathLst>
          </a:custGeom>
          <a:solidFill xmlns:a="http://schemas.openxmlformats.org/drawingml/2006/main">
            <a:srgbClr val="EAFBF2"/>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A9A72761-AF2F-49D1-B204-AA1874452FB3}"/>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22ACC66C-FA12-445C-8EFB-D26B325F4475}"/>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안전한 사용</a:t>
            </a:r>
          </a:p>
        </p:txBody>
      </p:sp>
      <p:sp>
        <p:nvSpPr>
          <p:cNvPr id="17" name="편집 문구 2">
            <a:extLst xmlns:a="http://schemas.openxmlformats.org/drawingml/2006/main">
              <a:ext uri="{FF2B5EF4-FFF2-40B4-BE49-F238E27FC236}">
                <a16:creationId xmlns:a16="http://schemas.microsoft.com/office/drawing/2014/main" id="{45345F02-E71B-414D-9B7C-CBF743B4F98A}"/>
              </a:ext>
            </a:extLst>
          </p:cNvPr>
          <p:cNvSpPr>
            <a:spLocks xmlns:a="http://schemas.openxmlformats.org/drawingml/2006/main" noGrp="1"/>
          </p:cNvSpPr>
          <p:nvPr/>
        </p:nvSpPr>
        <p:spPr>
          <a:xfrm xmlns:a="http://schemas.openxmlformats.org/drawingml/2006/main">
            <a:off x="548635" y="894918"/>
            <a:ext cx="643380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AI 에게 넣기 전에 3 가지만 확인하세요</a:t>
            </a:r>
          </a:p>
        </p:txBody>
      </p:sp>
      <p:sp>
        <p:nvSpPr>
          <p:cNvPr id="18" name="편집 문구 3">
            <a:extLst xmlns:a="http://schemas.openxmlformats.org/drawingml/2006/main">
              <a:ext uri="{FF2B5EF4-FFF2-40B4-BE49-F238E27FC236}">
                <a16:creationId xmlns:a16="http://schemas.microsoft.com/office/drawing/2014/main" id="{A1911BE7-A365-4C40-85CE-1B96DAE11F74}"/>
              </a:ext>
            </a:extLst>
          </p:cNvPr>
          <p:cNvSpPr>
            <a:spLocks xmlns:a="http://schemas.openxmlformats.org/drawingml/2006/main" noGrp="1"/>
          </p:cNvSpPr>
          <p:nvPr/>
        </p:nvSpPr>
        <p:spPr>
          <a:xfrm xmlns:a="http://schemas.openxmlformats.org/drawingml/2006/main">
            <a:off x="566630" y="1643169"/>
            <a:ext cx="5289898"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학생 정보와 학교 내부 자료를 다룰 때는 특히 조심해야 합니다 .</a:t>
            </a:r>
          </a:p>
        </p:txBody>
      </p:sp>
      <p:sp>
        <p:nvSpPr>
          <p:cNvPr id="19" name="편집 문구 4">
            <a:extLst xmlns:a="http://schemas.openxmlformats.org/drawingml/2006/main">
              <a:ext uri="{FF2B5EF4-FFF2-40B4-BE49-F238E27FC236}">
                <a16:creationId xmlns:a16="http://schemas.microsoft.com/office/drawing/2014/main" id="{2280EF52-8DD1-47AE-9184-FCDCED02BF11}"/>
              </a:ext>
            </a:extLst>
          </p:cNvPr>
          <p:cNvSpPr>
            <a:spLocks xmlns:a="http://schemas.openxmlformats.org/drawingml/2006/main" noGrp="1"/>
          </p:cNvSpPr>
          <p:nvPr/>
        </p:nvSpPr>
        <p:spPr>
          <a:xfrm xmlns:a="http://schemas.openxmlformats.org/drawingml/2006/main">
            <a:off x="1103746"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84D3A"/>
                </a:solidFill>
                <a:latin typeface="Noto Sans CJK KR"/>
                <a:ea typeface="Noto Sans CJK KR"/>
                <a:cs typeface="Noto Sans CJK KR"/>
              </a:defRPr>
            </a:defPPr>
            <a:lvl1pPr algn="l">
              <a:buNone/>
              <a:defRPr sz="1899" b="1">
                <a:solidFill>
                  <a:srgbClr val="A84D3A"/>
                </a:solidFill>
                <a:latin typeface="Noto Sans CJK KR"/>
                <a:ea typeface="Noto Sans CJK KR"/>
                <a:cs typeface="Noto Sans CJK KR"/>
              </a:defRPr>
            </a:lvl1pPr>
            <a:lvl2pPr algn="l">
              <a:buNone/>
              <a:defRPr sz="1899" b="1">
                <a:solidFill>
                  <a:srgbClr val="A84D3A"/>
                </a:solidFill>
                <a:latin typeface="Noto Sans CJK KR"/>
                <a:ea typeface="Noto Sans CJK KR"/>
                <a:cs typeface="Noto Sans CJK KR"/>
              </a:defRPr>
            </a:lvl2pPr>
            <a:lvl3pPr algn="l">
              <a:buNone/>
              <a:defRPr sz="1899" b="1">
                <a:solidFill>
                  <a:srgbClr val="A84D3A"/>
                </a:solidFill>
                <a:latin typeface="Noto Sans CJK KR"/>
                <a:ea typeface="Noto Sans CJK KR"/>
                <a:cs typeface="Noto Sans CJK KR"/>
              </a:defRPr>
            </a:lvl3pPr>
            <a:lvl4pPr algn="l">
              <a:buNone/>
              <a:defRPr sz="1899" b="1">
                <a:solidFill>
                  <a:srgbClr val="A84D3A"/>
                </a:solidFill>
                <a:latin typeface="Noto Sans CJK KR"/>
                <a:ea typeface="Noto Sans CJK KR"/>
                <a:cs typeface="Noto Sans CJK KR"/>
              </a:defRPr>
            </a:lvl4pPr>
            <a:lvl5pPr algn="l">
              <a:buNone/>
              <a:defRPr sz="1899" b="1">
                <a:solidFill>
                  <a:srgbClr val="A84D3A"/>
                </a:solidFill>
                <a:latin typeface="Noto Sans CJK KR"/>
                <a:ea typeface="Noto Sans CJK KR"/>
                <a:cs typeface="Noto Sans CJK KR"/>
              </a:defRPr>
            </a:lvl5pPr>
            <a:lvl6pPr algn="l">
              <a:buNone/>
              <a:defRPr sz="1899" b="1">
                <a:solidFill>
                  <a:srgbClr val="A84D3A"/>
                </a:solidFill>
                <a:latin typeface="Noto Sans CJK KR"/>
                <a:ea typeface="Noto Sans CJK KR"/>
                <a:cs typeface="Noto Sans CJK KR"/>
              </a:defRPr>
            </a:lvl6pPr>
            <a:lvl7pPr algn="l">
              <a:buNone/>
              <a:defRPr sz="1899" b="1">
                <a:solidFill>
                  <a:srgbClr val="A84D3A"/>
                </a:solidFill>
                <a:latin typeface="Noto Sans CJK KR"/>
                <a:ea typeface="Noto Sans CJK KR"/>
                <a:cs typeface="Noto Sans CJK KR"/>
              </a:defRPr>
            </a:lvl7pPr>
            <a:lvl8pPr algn="l">
              <a:buNone/>
              <a:defRPr sz="1899" b="1">
                <a:solidFill>
                  <a:srgbClr val="A84D3A"/>
                </a:solidFill>
                <a:latin typeface="Noto Sans CJK KR"/>
                <a:ea typeface="Noto Sans CJK KR"/>
                <a:cs typeface="Noto Sans CJK KR"/>
              </a:defRPr>
            </a:lvl8pPr>
            <a:lvl9pPr algn="l">
              <a:buNone/>
              <a:defRPr sz="1899" b="1">
                <a:solidFill>
                  <a:srgbClr val="A84D3A"/>
                </a:solidFill>
                <a:latin typeface="Noto Sans CJK KR"/>
                <a:ea typeface="Noto Sans CJK KR"/>
                <a:cs typeface="Noto Sans CJK KR"/>
              </a:defRPr>
            </a:lvl9pPr>
          </a:lstStyle>
          <a:p xmlns:a="http://schemas.openxmlformats.org/drawingml/2006/main">
            <a:pPr algn="l">
              <a:lnSpc>
                <a:spcPct val="100000"/>
              </a:lnSpc>
              <a:buNone/>
              <a:defRPr sz="1899" b="1">
                <a:solidFill>
                  <a:srgbClr val="A84D3A"/>
                </a:solidFill>
                <a:latin typeface="Noto Sans CJK KR"/>
                <a:ea typeface="Noto Sans CJK KR"/>
                <a:cs typeface="Noto Sans CJK KR"/>
              </a:defRPr>
            </a:pPr>
            <a:r>
              <a:rPr sz="1899" b="1">
                <a:solidFill>
                  <a:srgbClr val="A84D3A"/>
                </a:solidFill>
                <a:latin typeface="Noto Sans CJK KR"/>
                <a:ea typeface="Noto Sans CJK KR"/>
                <a:cs typeface="Noto Sans CJK KR"/>
              </a:rPr>
              <a:t>1</a:t>
            </a:r>
          </a:p>
        </p:txBody>
      </p:sp>
      <p:sp>
        <p:nvSpPr>
          <p:cNvPr id="20" name="편집 문구 5">
            <a:extLst xmlns:a="http://schemas.openxmlformats.org/drawingml/2006/main">
              <a:ext uri="{FF2B5EF4-FFF2-40B4-BE49-F238E27FC236}">
                <a16:creationId xmlns:a16="http://schemas.microsoft.com/office/drawing/2014/main" id="{3DA54959-A4D0-4A58-A51C-A60CA9190D0E}"/>
              </a:ext>
            </a:extLst>
          </p:cNvPr>
          <p:cNvSpPr>
            <a:spLocks xmlns:a="http://schemas.openxmlformats.org/drawingml/2006/main" noGrp="1"/>
          </p:cNvSpPr>
          <p:nvPr/>
        </p:nvSpPr>
        <p:spPr>
          <a:xfrm xmlns:a="http://schemas.openxmlformats.org/drawingml/2006/main">
            <a:off x="4788678"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AF771C"/>
                </a:solidFill>
                <a:latin typeface="Noto Sans CJK KR"/>
                <a:ea typeface="Noto Sans CJK KR"/>
                <a:cs typeface="Noto Sans CJK KR"/>
              </a:defRPr>
            </a:defPPr>
            <a:lvl1pPr algn="l">
              <a:buNone/>
              <a:defRPr sz="1899" b="1">
                <a:solidFill>
                  <a:srgbClr val="AF771C"/>
                </a:solidFill>
                <a:latin typeface="Noto Sans CJK KR"/>
                <a:ea typeface="Noto Sans CJK KR"/>
                <a:cs typeface="Noto Sans CJK KR"/>
              </a:defRPr>
            </a:lvl1pPr>
            <a:lvl2pPr algn="l">
              <a:buNone/>
              <a:defRPr sz="1899" b="1">
                <a:solidFill>
                  <a:srgbClr val="AF771C"/>
                </a:solidFill>
                <a:latin typeface="Noto Sans CJK KR"/>
                <a:ea typeface="Noto Sans CJK KR"/>
                <a:cs typeface="Noto Sans CJK KR"/>
              </a:defRPr>
            </a:lvl2pPr>
            <a:lvl3pPr algn="l">
              <a:buNone/>
              <a:defRPr sz="1899" b="1">
                <a:solidFill>
                  <a:srgbClr val="AF771C"/>
                </a:solidFill>
                <a:latin typeface="Noto Sans CJK KR"/>
                <a:ea typeface="Noto Sans CJK KR"/>
                <a:cs typeface="Noto Sans CJK KR"/>
              </a:defRPr>
            </a:lvl3pPr>
            <a:lvl4pPr algn="l">
              <a:buNone/>
              <a:defRPr sz="1899" b="1">
                <a:solidFill>
                  <a:srgbClr val="AF771C"/>
                </a:solidFill>
                <a:latin typeface="Noto Sans CJK KR"/>
                <a:ea typeface="Noto Sans CJK KR"/>
                <a:cs typeface="Noto Sans CJK KR"/>
              </a:defRPr>
            </a:lvl4pPr>
            <a:lvl5pPr algn="l">
              <a:buNone/>
              <a:defRPr sz="1899" b="1">
                <a:solidFill>
                  <a:srgbClr val="AF771C"/>
                </a:solidFill>
                <a:latin typeface="Noto Sans CJK KR"/>
                <a:ea typeface="Noto Sans CJK KR"/>
                <a:cs typeface="Noto Sans CJK KR"/>
              </a:defRPr>
            </a:lvl5pPr>
            <a:lvl6pPr algn="l">
              <a:buNone/>
              <a:defRPr sz="1899" b="1">
                <a:solidFill>
                  <a:srgbClr val="AF771C"/>
                </a:solidFill>
                <a:latin typeface="Noto Sans CJK KR"/>
                <a:ea typeface="Noto Sans CJK KR"/>
                <a:cs typeface="Noto Sans CJK KR"/>
              </a:defRPr>
            </a:lvl6pPr>
            <a:lvl7pPr algn="l">
              <a:buNone/>
              <a:defRPr sz="1899" b="1">
                <a:solidFill>
                  <a:srgbClr val="AF771C"/>
                </a:solidFill>
                <a:latin typeface="Noto Sans CJK KR"/>
                <a:ea typeface="Noto Sans CJK KR"/>
                <a:cs typeface="Noto Sans CJK KR"/>
              </a:defRPr>
            </a:lvl7pPr>
            <a:lvl8pPr algn="l">
              <a:buNone/>
              <a:defRPr sz="1899" b="1">
                <a:solidFill>
                  <a:srgbClr val="AF771C"/>
                </a:solidFill>
                <a:latin typeface="Noto Sans CJK KR"/>
                <a:ea typeface="Noto Sans CJK KR"/>
                <a:cs typeface="Noto Sans CJK KR"/>
              </a:defRPr>
            </a:lvl8pPr>
            <a:lvl9pPr algn="l">
              <a:buNone/>
              <a:defRPr sz="1899" b="1">
                <a:solidFill>
                  <a:srgbClr val="AF771C"/>
                </a:solidFill>
                <a:latin typeface="Noto Sans CJK KR"/>
                <a:ea typeface="Noto Sans CJK KR"/>
                <a:cs typeface="Noto Sans CJK KR"/>
              </a:defRPr>
            </a:lvl9pPr>
          </a:lstStyle>
          <a:p xmlns:a="http://schemas.openxmlformats.org/drawingml/2006/main">
            <a:pPr algn="l">
              <a:lnSpc>
                <a:spcPct val="100000"/>
              </a:lnSpc>
              <a:buNone/>
              <a:defRPr sz="1899" b="1">
                <a:solidFill>
                  <a:srgbClr val="AF771C"/>
                </a:solidFill>
                <a:latin typeface="Noto Sans CJK KR"/>
                <a:ea typeface="Noto Sans CJK KR"/>
                <a:cs typeface="Noto Sans CJK KR"/>
              </a:defRPr>
            </a:pPr>
            <a:r>
              <a:rPr sz="1899" b="1">
                <a:solidFill>
                  <a:srgbClr val="AF771C"/>
                </a:solidFill>
                <a:latin typeface="Noto Sans CJK KR"/>
                <a:ea typeface="Noto Sans CJK KR"/>
                <a:cs typeface="Noto Sans CJK KR"/>
              </a:rPr>
              <a:t>2</a:t>
            </a:r>
          </a:p>
        </p:txBody>
      </p:sp>
      <p:sp>
        <p:nvSpPr>
          <p:cNvPr id="21" name="편집 문구 6">
            <a:extLst xmlns:a="http://schemas.openxmlformats.org/drawingml/2006/main">
              <a:ext uri="{FF2B5EF4-FFF2-40B4-BE49-F238E27FC236}">
                <a16:creationId xmlns:a16="http://schemas.microsoft.com/office/drawing/2014/main" id="{77874CCC-3699-4396-A4DC-B450F01020C5}"/>
              </a:ext>
            </a:extLst>
          </p:cNvPr>
          <p:cNvSpPr>
            <a:spLocks xmlns:a="http://schemas.openxmlformats.org/drawingml/2006/main" noGrp="1"/>
          </p:cNvSpPr>
          <p:nvPr/>
        </p:nvSpPr>
        <p:spPr>
          <a:xfrm xmlns:a="http://schemas.openxmlformats.org/drawingml/2006/main">
            <a:off x="8473598" y="2632347"/>
            <a:ext cx="256606"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176F5F"/>
                </a:solidFill>
                <a:latin typeface="Noto Sans CJK KR"/>
                <a:ea typeface="Noto Sans CJK KR"/>
                <a:cs typeface="Noto Sans CJK KR"/>
              </a:defRPr>
            </a:defPPr>
            <a:lvl1pPr algn="l">
              <a:buNone/>
              <a:defRPr sz="1899" b="1">
                <a:solidFill>
                  <a:srgbClr val="176F5F"/>
                </a:solidFill>
                <a:latin typeface="Noto Sans CJK KR"/>
                <a:ea typeface="Noto Sans CJK KR"/>
                <a:cs typeface="Noto Sans CJK KR"/>
              </a:defRPr>
            </a:lvl1pPr>
            <a:lvl2pPr algn="l">
              <a:buNone/>
              <a:defRPr sz="1899" b="1">
                <a:solidFill>
                  <a:srgbClr val="176F5F"/>
                </a:solidFill>
                <a:latin typeface="Noto Sans CJK KR"/>
                <a:ea typeface="Noto Sans CJK KR"/>
                <a:cs typeface="Noto Sans CJK KR"/>
              </a:defRPr>
            </a:lvl2pPr>
            <a:lvl3pPr algn="l">
              <a:buNone/>
              <a:defRPr sz="1899" b="1">
                <a:solidFill>
                  <a:srgbClr val="176F5F"/>
                </a:solidFill>
                <a:latin typeface="Noto Sans CJK KR"/>
                <a:ea typeface="Noto Sans CJK KR"/>
                <a:cs typeface="Noto Sans CJK KR"/>
              </a:defRPr>
            </a:lvl3pPr>
            <a:lvl4pPr algn="l">
              <a:buNone/>
              <a:defRPr sz="1899" b="1">
                <a:solidFill>
                  <a:srgbClr val="176F5F"/>
                </a:solidFill>
                <a:latin typeface="Noto Sans CJK KR"/>
                <a:ea typeface="Noto Sans CJK KR"/>
                <a:cs typeface="Noto Sans CJK KR"/>
              </a:defRPr>
            </a:lvl4pPr>
            <a:lvl5pPr algn="l">
              <a:buNone/>
              <a:defRPr sz="1899" b="1">
                <a:solidFill>
                  <a:srgbClr val="176F5F"/>
                </a:solidFill>
                <a:latin typeface="Noto Sans CJK KR"/>
                <a:ea typeface="Noto Sans CJK KR"/>
                <a:cs typeface="Noto Sans CJK KR"/>
              </a:defRPr>
            </a:lvl5pPr>
            <a:lvl6pPr algn="l">
              <a:buNone/>
              <a:defRPr sz="1899" b="1">
                <a:solidFill>
                  <a:srgbClr val="176F5F"/>
                </a:solidFill>
                <a:latin typeface="Noto Sans CJK KR"/>
                <a:ea typeface="Noto Sans CJK KR"/>
                <a:cs typeface="Noto Sans CJK KR"/>
              </a:defRPr>
            </a:lvl6pPr>
            <a:lvl7pPr algn="l">
              <a:buNone/>
              <a:defRPr sz="1899" b="1">
                <a:solidFill>
                  <a:srgbClr val="176F5F"/>
                </a:solidFill>
                <a:latin typeface="Noto Sans CJK KR"/>
                <a:ea typeface="Noto Sans CJK KR"/>
                <a:cs typeface="Noto Sans CJK KR"/>
              </a:defRPr>
            </a:lvl7pPr>
            <a:lvl8pPr algn="l">
              <a:buNone/>
              <a:defRPr sz="1899" b="1">
                <a:solidFill>
                  <a:srgbClr val="176F5F"/>
                </a:solidFill>
                <a:latin typeface="Noto Sans CJK KR"/>
                <a:ea typeface="Noto Sans CJK KR"/>
                <a:cs typeface="Noto Sans CJK KR"/>
              </a:defRPr>
            </a:lvl8pPr>
            <a:lvl9pPr algn="l">
              <a:buNone/>
              <a:defRPr sz="189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899" b="1">
                <a:solidFill>
                  <a:srgbClr val="176F5F"/>
                </a:solidFill>
                <a:latin typeface="Noto Sans CJK KR"/>
                <a:ea typeface="Noto Sans CJK KR"/>
                <a:cs typeface="Noto Sans CJK KR"/>
              </a:defRPr>
            </a:pPr>
            <a:r>
              <a:rPr sz="1899" b="1">
                <a:solidFill>
                  <a:srgbClr val="176F5F"/>
                </a:solidFill>
                <a:latin typeface="Noto Sans CJK KR"/>
                <a:ea typeface="Noto Sans CJK KR"/>
                <a:cs typeface="Noto Sans CJK KR"/>
              </a:rPr>
              <a:t>3</a:t>
            </a:r>
          </a:p>
        </p:txBody>
      </p:sp>
      <p:sp>
        <p:nvSpPr>
          <p:cNvPr id="22" name="편집 문구 7">
            <a:extLst xmlns:a="http://schemas.openxmlformats.org/drawingml/2006/main">
              <a:ext uri="{FF2B5EF4-FFF2-40B4-BE49-F238E27FC236}">
                <a16:creationId xmlns:a16="http://schemas.microsoft.com/office/drawing/2014/main" id="{3F4E9FAF-C632-4445-9359-21A08B3BAA0D}"/>
              </a:ext>
            </a:extLst>
          </p:cNvPr>
          <p:cNvSpPr>
            <a:spLocks xmlns:a="http://schemas.openxmlformats.org/drawingml/2006/main" noGrp="1"/>
          </p:cNvSpPr>
          <p:nvPr/>
        </p:nvSpPr>
        <p:spPr>
          <a:xfrm xmlns:a="http://schemas.openxmlformats.org/drawingml/2006/main">
            <a:off x="868316" y="3434571"/>
            <a:ext cx="1809819"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개인정보는 제외</a:t>
            </a:r>
          </a:p>
        </p:txBody>
      </p:sp>
      <p:sp>
        <p:nvSpPr>
          <p:cNvPr id="23" name="편집 문구 8">
            <a:extLst xmlns:a="http://schemas.openxmlformats.org/drawingml/2006/main">
              <a:ext uri="{FF2B5EF4-FFF2-40B4-BE49-F238E27FC236}">
                <a16:creationId xmlns:a16="http://schemas.microsoft.com/office/drawing/2014/main" id="{14CED0AE-238B-4BD9-BA53-7350ACB4D0C6}"/>
              </a:ext>
            </a:extLst>
          </p:cNvPr>
          <p:cNvSpPr>
            <a:spLocks xmlns:a="http://schemas.openxmlformats.org/drawingml/2006/main" noGrp="1"/>
          </p:cNvSpPr>
          <p:nvPr/>
        </p:nvSpPr>
        <p:spPr>
          <a:xfrm xmlns:a="http://schemas.openxmlformats.org/drawingml/2006/main">
            <a:off x="4553235" y="3434571"/>
            <a:ext cx="1867005"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가상 사례로 연습</a:t>
            </a:r>
          </a:p>
        </p:txBody>
      </p:sp>
      <p:sp>
        <p:nvSpPr>
          <p:cNvPr id="24" name="편집 문구 9">
            <a:extLst xmlns:a="http://schemas.openxmlformats.org/drawingml/2006/main">
              <a:ext uri="{FF2B5EF4-FFF2-40B4-BE49-F238E27FC236}">
                <a16:creationId xmlns:a16="http://schemas.microsoft.com/office/drawing/2014/main" id="{901E4EE4-71AC-4EE2-BEBA-1A68F07F3D6D}"/>
              </a:ext>
            </a:extLst>
          </p:cNvPr>
          <p:cNvSpPr>
            <a:spLocks xmlns:a="http://schemas.openxmlformats.org/drawingml/2006/main" noGrp="1"/>
          </p:cNvSpPr>
          <p:nvPr/>
        </p:nvSpPr>
        <p:spPr>
          <a:xfrm xmlns:a="http://schemas.openxmlformats.org/drawingml/2006/main">
            <a:off x="8238155" y="3434571"/>
            <a:ext cx="1867005" cy="38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001" b="1">
                <a:solidFill>
                  <a:srgbClr val="152A43"/>
                </a:solidFill>
                <a:latin typeface="Noto Sans CJK KR"/>
                <a:ea typeface="Noto Sans CJK KR"/>
                <a:cs typeface="Noto Sans CJK KR"/>
              </a:defRPr>
            </a:defPPr>
            <a:lvl1pPr algn="l">
              <a:buNone/>
              <a:defRPr sz="2001" b="1">
                <a:solidFill>
                  <a:srgbClr val="152A43"/>
                </a:solidFill>
                <a:latin typeface="Noto Sans CJK KR"/>
                <a:ea typeface="Noto Sans CJK KR"/>
                <a:cs typeface="Noto Sans CJK KR"/>
              </a:defRPr>
            </a:lvl1pPr>
            <a:lvl2pPr algn="l">
              <a:buNone/>
              <a:defRPr sz="2001" b="1">
                <a:solidFill>
                  <a:srgbClr val="152A43"/>
                </a:solidFill>
                <a:latin typeface="Noto Sans CJK KR"/>
                <a:ea typeface="Noto Sans CJK KR"/>
                <a:cs typeface="Noto Sans CJK KR"/>
              </a:defRPr>
            </a:lvl2pPr>
            <a:lvl3pPr algn="l">
              <a:buNone/>
              <a:defRPr sz="2001" b="1">
                <a:solidFill>
                  <a:srgbClr val="152A43"/>
                </a:solidFill>
                <a:latin typeface="Noto Sans CJK KR"/>
                <a:ea typeface="Noto Sans CJK KR"/>
                <a:cs typeface="Noto Sans CJK KR"/>
              </a:defRPr>
            </a:lvl3pPr>
            <a:lvl4pPr algn="l">
              <a:buNone/>
              <a:defRPr sz="2001" b="1">
                <a:solidFill>
                  <a:srgbClr val="152A43"/>
                </a:solidFill>
                <a:latin typeface="Noto Sans CJK KR"/>
                <a:ea typeface="Noto Sans CJK KR"/>
                <a:cs typeface="Noto Sans CJK KR"/>
              </a:defRPr>
            </a:lvl4pPr>
            <a:lvl5pPr algn="l">
              <a:buNone/>
              <a:defRPr sz="2001" b="1">
                <a:solidFill>
                  <a:srgbClr val="152A43"/>
                </a:solidFill>
                <a:latin typeface="Noto Sans CJK KR"/>
                <a:ea typeface="Noto Sans CJK KR"/>
                <a:cs typeface="Noto Sans CJK KR"/>
              </a:defRPr>
            </a:lvl5pPr>
            <a:lvl6pPr algn="l">
              <a:buNone/>
              <a:defRPr sz="2001" b="1">
                <a:solidFill>
                  <a:srgbClr val="152A43"/>
                </a:solidFill>
                <a:latin typeface="Noto Sans CJK KR"/>
                <a:ea typeface="Noto Sans CJK KR"/>
                <a:cs typeface="Noto Sans CJK KR"/>
              </a:defRPr>
            </a:lvl6pPr>
            <a:lvl7pPr algn="l">
              <a:buNone/>
              <a:defRPr sz="2001" b="1">
                <a:solidFill>
                  <a:srgbClr val="152A43"/>
                </a:solidFill>
                <a:latin typeface="Noto Sans CJK KR"/>
                <a:ea typeface="Noto Sans CJK KR"/>
                <a:cs typeface="Noto Sans CJK KR"/>
              </a:defRPr>
            </a:lvl7pPr>
            <a:lvl8pPr algn="l">
              <a:buNone/>
              <a:defRPr sz="2001" b="1">
                <a:solidFill>
                  <a:srgbClr val="152A43"/>
                </a:solidFill>
                <a:latin typeface="Noto Sans CJK KR"/>
                <a:ea typeface="Noto Sans CJK KR"/>
                <a:cs typeface="Noto Sans CJK KR"/>
              </a:defRPr>
            </a:lvl8pPr>
            <a:lvl9pPr algn="l">
              <a:buNone/>
              <a:defRPr sz="20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2001" b="1">
                <a:solidFill>
                  <a:srgbClr val="152A43"/>
                </a:solidFill>
                <a:latin typeface="Noto Sans CJK KR"/>
                <a:ea typeface="Noto Sans CJK KR"/>
                <a:cs typeface="Noto Sans CJK KR"/>
              </a:defRPr>
            </a:pPr>
            <a:r>
              <a:rPr sz="2001" b="1">
                <a:solidFill>
                  <a:srgbClr val="152A43"/>
                </a:solidFill>
                <a:latin typeface="Noto Sans CJK KR"/>
                <a:ea typeface="Noto Sans CJK KR"/>
                <a:cs typeface="Noto Sans CJK KR"/>
              </a:rPr>
              <a:t>최종 판단은 교사</a:t>
            </a:r>
          </a:p>
        </p:txBody>
      </p:sp>
      <p:sp>
        <p:nvSpPr>
          <p:cNvPr id="25" name="편집 문구 10">
            <a:extLst xmlns:a="http://schemas.openxmlformats.org/drawingml/2006/main">
              <a:ext uri="{FF2B5EF4-FFF2-40B4-BE49-F238E27FC236}">
                <a16:creationId xmlns:a16="http://schemas.microsoft.com/office/drawing/2014/main" id="{B7839E1D-C259-420F-A151-B571CE476CF6}"/>
              </a:ext>
            </a:extLst>
          </p:cNvPr>
          <p:cNvSpPr>
            <a:spLocks xmlns:a="http://schemas.openxmlformats.org/drawingml/2006/main" noGrp="1"/>
          </p:cNvSpPr>
          <p:nvPr/>
        </p:nvSpPr>
        <p:spPr>
          <a:xfrm xmlns:a="http://schemas.openxmlformats.org/drawingml/2006/main">
            <a:off x="887035" y="3978160"/>
            <a:ext cx="2273935"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학생 이름 , 성적 , 연락처 ,</a:t>
            </a:r>
          </a:p>
        </p:txBody>
      </p:sp>
      <p:sp>
        <p:nvSpPr>
          <p:cNvPr id="26" name="편집 문구 11">
            <a:extLst xmlns:a="http://schemas.openxmlformats.org/drawingml/2006/main">
              <a:ext uri="{FF2B5EF4-FFF2-40B4-BE49-F238E27FC236}">
                <a16:creationId xmlns:a16="http://schemas.microsoft.com/office/drawing/2014/main" id="{631D6153-A92A-4607-989F-58112631A9BD}"/>
              </a:ext>
            </a:extLst>
          </p:cNvPr>
          <p:cNvSpPr>
            <a:spLocks xmlns:a="http://schemas.openxmlformats.org/drawingml/2006/main" noGrp="1"/>
          </p:cNvSpPr>
          <p:nvPr/>
        </p:nvSpPr>
        <p:spPr>
          <a:xfrm xmlns:a="http://schemas.openxmlformats.org/drawingml/2006/main">
            <a:off x="4571955" y="3978160"/>
            <a:ext cx="215552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실제 학생 대신 ‘학생 A’</a:t>
            </a:r>
          </a:p>
        </p:txBody>
      </p:sp>
      <p:sp>
        <p:nvSpPr>
          <p:cNvPr id="27" name="편집 문구 12">
            <a:extLst xmlns:a="http://schemas.openxmlformats.org/drawingml/2006/main">
              <a:ext uri="{FF2B5EF4-FFF2-40B4-BE49-F238E27FC236}">
                <a16:creationId xmlns:a16="http://schemas.microsoft.com/office/drawing/2014/main" id="{6D601480-7AE0-4B55-9BE4-6D1DEDE4BFA5}"/>
              </a:ext>
            </a:extLst>
          </p:cNvPr>
          <p:cNvSpPr>
            <a:spLocks xmlns:a="http://schemas.openxmlformats.org/drawingml/2006/main" noGrp="1"/>
          </p:cNvSpPr>
          <p:nvPr/>
        </p:nvSpPr>
        <p:spPr>
          <a:xfrm xmlns:a="http://schemas.openxmlformats.org/drawingml/2006/main">
            <a:off x="8256875" y="3978160"/>
            <a:ext cx="2195237"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사실 · 표현 · 학교 지침을</a:t>
            </a:r>
          </a:p>
        </p:txBody>
      </p:sp>
      <p:sp>
        <p:nvSpPr>
          <p:cNvPr id="28" name="편집 문구 13">
            <a:extLst xmlns:a="http://schemas.openxmlformats.org/drawingml/2006/main">
              <a:ext uri="{FF2B5EF4-FFF2-40B4-BE49-F238E27FC236}">
                <a16:creationId xmlns:a16="http://schemas.microsoft.com/office/drawing/2014/main" id="{24BFBEFE-A17E-4008-8276-740FCEC4F965}"/>
              </a:ext>
            </a:extLst>
          </p:cNvPr>
          <p:cNvSpPr>
            <a:spLocks xmlns:a="http://schemas.openxmlformats.org/drawingml/2006/main" noGrp="1"/>
          </p:cNvSpPr>
          <p:nvPr/>
        </p:nvSpPr>
        <p:spPr>
          <a:xfrm xmlns:a="http://schemas.openxmlformats.org/drawingml/2006/main">
            <a:off x="887035" y="4232668"/>
            <a:ext cx="2192639"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상담내용은 입력하지 않기</a:t>
            </a:r>
          </a:p>
        </p:txBody>
      </p:sp>
      <p:sp>
        <p:nvSpPr>
          <p:cNvPr id="29" name="편집 문구 14">
            <a:extLst xmlns:a="http://schemas.openxmlformats.org/drawingml/2006/main">
              <a:ext uri="{FF2B5EF4-FFF2-40B4-BE49-F238E27FC236}">
                <a16:creationId xmlns:a16="http://schemas.microsoft.com/office/drawing/2014/main" id="{5C71435A-995F-495F-BBE2-257F51538DF0}"/>
              </a:ext>
            </a:extLst>
          </p:cNvPr>
          <p:cNvSpPr>
            <a:spLocks xmlns:a="http://schemas.openxmlformats.org/drawingml/2006/main" noGrp="1"/>
          </p:cNvSpPr>
          <p:nvPr/>
        </p:nvSpPr>
        <p:spPr>
          <a:xfrm xmlns:a="http://schemas.openxmlformats.org/drawingml/2006/main">
            <a:off x="4571955" y="4232668"/>
            <a:ext cx="1874803"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같은 가상의 정보 사용</a:t>
            </a:r>
          </a:p>
        </p:txBody>
      </p:sp>
      <p:sp>
        <p:nvSpPr>
          <p:cNvPr id="30" name="편집 문구 15">
            <a:extLst xmlns:a="http://schemas.openxmlformats.org/drawingml/2006/main">
              <a:ext uri="{FF2B5EF4-FFF2-40B4-BE49-F238E27FC236}">
                <a16:creationId xmlns:a16="http://schemas.microsoft.com/office/drawing/2014/main" id="{5A4874BA-BD0B-487B-AE87-E591F435A274}"/>
              </a:ext>
            </a:extLst>
          </p:cNvPr>
          <p:cNvSpPr>
            <a:spLocks xmlns:a="http://schemas.openxmlformats.org/drawingml/2006/main" noGrp="1"/>
          </p:cNvSpPr>
          <p:nvPr/>
        </p:nvSpPr>
        <p:spPr>
          <a:xfrm xmlns:a="http://schemas.openxmlformats.org/drawingml/2006/main">
            <a:off x="8256875" y="4232668"/>
            <a:ext cx="1830692" cy="2953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51" b="0">
                <a:solidFill>
                  <a:srgbClr val="536779"/>
                </a:solidFill>
                <a:latin typeface="Noto Sans CJK KR"/>
                <a:ea typeface="Noto Sans CJK KR"/>
                <a:cs typeface="Noto Sans CJK KR"/>
              </a:defRPr>
            </a:defPPr>
            <a:lvl1pPr algn="l">
              <a:buNone/>
              <a:defRPr sz="1551" b="0">
                <a:solidFill>
                  <a:srgbClr val="536779"/>
                </a:solidFill>
                <a:latin typeface="Noto Sans CJK KR"/>
                <a:ea typeface="Noto Sans CJK KR"/>
                <a:cs typeface="Noto Sans CJK KR"/>
              </a:defRPr>
            </a:lvl1pPr>
            <a:lvl2pPr algn="l">
              <a:buNone/>
              <a:defRPr sz="1551" b="0">
                <a:solidFill>
                  <a:srgbClr val="536779"/>
                </a:solidFill>
                <a:latin typeface="Noto Sans CJK KR"/>
                <a:ea typeface="Noto Sans CJK KR"/>
                <a:cs typeface="Noto Sans CJK KR"/>
              </a:defRPr>
            </a:lvl2pPr>
            <a:lvl3pPr algn="l">
              <a:buNone/>
              <a:defRPr sz="1551" b="0">
                <a:solidFill>
                  <a:srgbClr val="536779"/>
                </a:solidFill>
                <a:latin typeface="Noto Sans CJK KR"/>
                <a:ea typeface="Noto Sans CJK KR"/>
                <a:cs typeface="Noto Sans CJK KR"/>
              </a:defRPr>
            </a:lvl3pPr>
            <a:lvl4pPr algn="l">
              <a:buNone/>
              <a:defRPr sz="1551" b="0">
                <a:solidFill>
                  <a:srgbClr val="536779"/>
                </a:solidFill>
                <a:latin typeface="Noto Sans CJK KR"/>
                <a:ea typeface="Noto Sans CJK KR"/>
                <a:cs typeface="Noto Sans CJK KR"/>
              </a:defRPr>
            </a:lvl4pPr>
            <a:lvl5pPr algn="l">
              <a:buNone/>
              <a:defRPr sz="1551" b="0">
                <a:solidFill>
                  <a:srgbClr val="536779"/>
                </a:solidFill>
                <a:latin typeface="Noto Sans CJK KR"/>
                <a:ea typeface="Noto Sans CJK KR"/>
                <a:cs typeface="Noto Sans CJK KR"/>
              </a:defRPr>
            </a:lvl5pPr>
            <a:lvl6pPr algn="l">
              <a:buNone/>
              <a:defRPr sz="1551" b="0">
                <a:solidFill>
                  <a:srgbClr val="536779"/>
                </a:solidFill>
                <a:latin typeface="Noto Sans CJK KR"/>
                <a:ea typeface="Noto Sans CJK KR"/>
                <a:cs typeface="Noto Sans CJK KR"/>
              </a:defRPr>
            </a:lvl6pPr>
            <a:lvl7pPr algn="l">
              <a:buNone/>
              <a:defRPr sz="1551" b="0">
                <a:solidFill>
                  <a:srgbClr val="536779"/>
                </a:solidFill>
                <a:latin typeface="Noto Sans CJK KR"/>
                <a:ea typeface="Noto Sans CJK KR"/>
                <a:cs typeface="Noto Sans CJK KR"/>
              </a:defRPr>
            </a:lvl7pPr>
            <a:lvl8pPr algn="l">
              <a:buNone/>
              <a:defRPr sz="1551" b="0">
                <a:solidFill>
                  <a:srgbClr val="536779"/>
                </a:solidFill>
                <a:latin typeface="Noto Sans CJK KR"/>
                <a:ea typeface="Noto Sans CJK KR"/>
                <a:cs typeface="Noto Sans CJK KR"/>
              </a:defRPr>
            </a:lvl8pPr>
            <a:lvl9pPr algn="l">
              <a:buNone/>
              <a:defRPr sz="1551"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51" b="0">
                <a:solidFill>
                  <a:srgbClr val="536779"/>
                </a:solidFill>
                <a:latin typeface="Noto Sans CJK KR"/>
                <a:ea typeface="Noto Sans CJK KR"/>
                <a:cs typeface="Noto Sans CJK KR"/>
              </a:defRPr>
            </a:pPr>
            <a:r>
              <a:rPr sz="1551" b="0">
                <a:solidFill>
                  <a:srgbClr val="536779"/>
                </a:solidFill>
                <a:latin typeface="Noto Sans CJK KR"/>
                <a:ea typeface="Noto Sans CJK KR"/>
                <a:cs typeface="Noto Sans CJK KR"/>
              </a:rPr>
              <a:t>사람이 직접 확인하기</a:t>
            </a:r>
          </a:p>
        </p:txBody>
      </p:sp>
      <p:sp>
        <p:nvSpPr>
          <p:cNvPr id="31" name="편집 문구 16">
            <a:extLst xmlns:a="http://schemas.openxmlformats.org/drawingml/2006/main">
              <a:ext uri="{FF2B5EF4-FFF2-40B4-BE49-F238E27FC236}">
                <a16:creationId xmlns:a16="http://schemas.microsoft.com/office/drawing/2014/main" id="{C64B21AC-BC11-44AE-80CA-E8F570F8BF43}"/>
              </a:ext>
            </a:extLst>
          </p:cNvPr>
          <p:cNvSpPr>
            <a:spLocks xmlns:a="http://schemas.openxmlformats.org/drawingml/2006/main" noGrp="1"/>
          </p:cNvSpPr>
          <p:nvPr/>
        </p:nvSpPr>
        <p:spPr>
          <a:xfrm xmlns:a="http://schemas.openxmlformats.org/drawingml/2006/main">
            <a:off x="3661158" y="5660051"/>
            <a:ext cx="4917637" cy="25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349" b="1">
                <a:solidFill>
                  <a:srgbClr val="176F5F"/>
                </a:solidFill>
                <a:latin typeface="Noto Sans CJK KR"/>
                <a:ea typeface="Noto Sans CJK KR"/>
                <a:cs typeface="Noto Sans CJK KR"/>
              </a:defRPr>
            </a:defPPr>
            <a:lvl1pPr algn="l">
              <a:buNone/>
              <a:defRPr sz="1349" b="1">
                <a:solidFill>
                  <a:srgbClr val="176F5F"/>
                </a:solidFill>
                <a:latin typeface="Noto Sans CJK KR"/>
                <a:ea typeface="Noto Sans CJK KR"/>
                <a:cs typeface="Noto Sans CJK KR"/>
              </a:defRPr>
            </a:lvl1pPr>
            <a:lvl2pPr algn="l">
              <a:buNone/>
              <a:defRPr sz="1349" b="1">
                <a:solidFill>
                  <a:srgbClr val="176F5F"/>
                </a:solidFill>
                <a:latin typeface="Noto Sans CJK KR"/>
                <a:ea typeface="Noto Sans CJK KR"/>
                <a:cs typeface="Noto Sans CJK KR"/>
              </a:defRPr>
            </a:lvl2pPr>
            <a:lvl3pPr algn="l">
              <a:buNone/>
              <a:defRPr sz="1349" b="1">
                <a:solidFill>
                  <a:srgbClr val="176F5F"/>
                </a:solidFill>
                <a:latin typeface="Noto Sans CJK KR"/>
                <a:ea typeface="Noto Sans CJK KR"/>
                <a:cs typeface="Noto Sans CJK KR"/>
              </a:defRPr>
            </a:lvl3pPr>
            <a:lvl4pPr algn="l">
              <a:buNone/>
              <a:defRPr sz="1349" b="1">
                <a:solidFill>
                  <a:srgbClr val="176F5F"/>
                </a:solidFill>
                <a:latin typeface="Noto Sans CJK KR"/>
                <a:ea typeface="Noto Sans CJK KR"/>
                <a:cs typeface="Noto Sans CJK KR"/>
              </a:defRPr>
            </a:lvl4pPr>
            <a:lvl5pPr algn="l">
              <a:buNone/>
              <a:defRPr sz="1349" b="1">
                <a:solidFill>
                  <a:srgbClr val="176F5F"/>
                </a:solidFill>
                <a:latin typeface="Noto Sans CJK KR"/>
                <a:ea typeface="Noto Sans CJK KR"/>
                <a:cs typeface="Noto Sans CJK KR"/>
              </a:defRPr>
            </a:lvl5pPr>
            <a:lvl6pPr algn="l">
              <a:buNone/>
              <a:defRPr sz="1349" b="1">
                <a:solidFill>
                  <a:srgbClr val="176F5F"/>
                </a:solidFill>
                <a:latin typeface="Noto Sans CJK KR"/>
                <a:ea typeface="Noto Sans CJK KR"/>
                <a:cs typeface="Noto Sans CJK KR"/>
              </a:defRPr>
            </a:lvl6pPr>
            <a:lvl7pPr algn="l">
              <a:buNone/>
              <a:defRPr sz="1349" b="1">
                <a:solidFill>
                  <a:srgbClr val="176F5F"/>
                </a:solidFill>
                <a:latin typeface="Noto Sans CJK KR"/>
                <a:ea typeface="Noto Sans CJK KR"/>
                <a:cs typeface="Noto Sans CJK KR"/>
              </a:defRPr>
            </a:lvl7pPr>
            <a:lvl8pPr algn="l">
              <a:buNone/>
              <a:defRPr sz="1349" b="1">
                <a:solidFill>
                  <a:srgbClr val="176F5F"/>
                </a:solidFill>
                <a:latin typeface="Noto Sans CJK KR"/>
                <a:ea typeface="Noto Sans CJK KR"/>
                <a:cs typeface="Noto Sans CJK KR"/>
              </a:defRPr>
            </a:lvl8pPr>
            <a:lvl9pPr algn="l">
              <a:buNone/>
              <a:defRPr sz="13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349" b="1">
                <a:solidFill>
                  <a:srgbClr val="176F5F"/>
                </a:solidFill>
                <a:latin typeface="Noto Sans CJK KR"/>
                <a:ea typeface="Noto Sans CJK KR"/>
                <a:cs typeface="Noto Sans CJK KR"/>
              </a:defRPr>
            </a:pPr>
            <a:r>
              <a:rPr sz="1349" b="1">
                <a:solidFill>
                  <a:srgbClr val="176F5F"/>
                </a:solidFill>
                <a:latin typeface="Noto Sans CJK KR"/>
                <a:ea typeface="Noto Sans CJK KR"/>
                <a:cs typeface="Noto Sans CJK KR"/>
              </a:rPr>
              <a:t>실습에서는 학교 비공개 자료와 실제 학생 정보를 입력하지 않습니다 .</a:t>
            </a:r>
          </a:p>
        </p:txBody>
      </p:sp>
      <p:sp>
        <p:nvSpPr>
          <p:cNvPr id="32" name="편집 문구 17">
            <a:extLst xmlns:a="http://schemas.openxmlformats.org/drawingml/2006/main">
              <a:ext uri="{FF2B5EF4-FFF2-40B4-BE49-F238E27FC236}">
                <a16:creationId xmlns:a16="http://schemas.microsoft.com/office/drawing/2014/main" id="{ADF23C64-121E-4D53-A870-8D91CE2E1976}"/>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33" name="편집 문구 18">
            <a:extLst xmlns:a="http://schemas.openxmlformats.org/drawingml/2006/main">
              <a:ext uri="{FF2B5EF4-FFF2-40B4-BE49-F238E27FC236}">
                <a16:creationId xmlns:a16="http://schemas.microsoft.com/office/drawing/2014/main" id="{43529BBF-4220-4B6C-9C4A-4ED54843D8A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12  /  14</a:t>
            </a:r>
          </a:p>
        </p:txBody>
      </p:sp>
      <p:pic>
        <p:nvPicPr>
          <p:cNvPr id="34" name="">
            <a:extLst xmlns:a="http://schemas.openxmlformats.org/drawingml/2006/main">
              <a:ext uri="{FF2B5EF4-FFF2-40B4-BE49-F238E27FC236}">
                <a16:creationId xmlns:a16="http://schemas.microsoft.com/office/drawing/2014/main" id="{02F63C49-C674-4687-B144-F1E769DCEB96}"/>
              </a:ext>
            </a:extLst>
          </p:cNvPr>
          <p:cNvPicPr>
            <a:picLocks xmlns:a="http://schemas.openxmlformats.org/drawingml/2006/main" noChangeAspect="1"/>
          </p:cNvPicPr>
          <p:nvPr/>
        </p:nvPicPr>
        <p:blipFill>
          <a:blip xmlns:r="http://schemas.openxmlformats.org/officeDocument/2006/relationships" xmlns:a="http://schemas.openxmlformats.org/drawingml/2006/main" r:embed="R8a101479c3b747d6"/>
          <a:stretch xmlns:a="http://schemas.openxmlformats.org/drawingml/2006/main"/>
        </p:blipFill>
        <p:spPr>
          <a:xfrm xmlns:a="http://schemas.openxmlformats.org/drawingml/2006/main">
            <a:off x="10477500" y="383477"/>
            <a:ext cx="1238250" cy="1338071"/>
          </a:xfrm>
          <a:prstGeom xmlns:a="http://schemas.openxmlformats.org/drawingml/2006/main" prst="rect">
            <a:avLst/>
          </a:prstGeom>
        </p:spPr>
      </p:pic>
    </p:spTree>
    <p:extLst>
      <p:ext uri="{BB962C8B-B14F-4D97-AF65-F5344CB8AC3E}">
        <p14:creationId xmlns:p14="http://schemas.microsoft.com/office/powerpoint/2010/main" val="28960744"/>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9" name="원본 도형 1">
            <a:extLst xmlns:a="http://schemas.openxmlformats.org/drawingml/2006/main">
              <a:ext uri="{FF2B5EF4-FFF2-40B4-BE49-F238E27FC236}">
                <a16:creationId xmlns:a16="http://schemas.microsoft.com/office/drawing/2014/main" id="{F7498572-128C-4844-A66F-F0828DD12E07}"/>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66F5D4E2-F69B-49A8-A5F1-A2897033BF04}"/>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FAFCFF"/>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B22BBE6C-BBB4-43A8-85D5-89426EA2AFF9}"/>
              </a:ext>
            </a:extLst>
          </p:cNvPr>
          <p:cNvSpPr>
            <a:spLocks xmlns:a="http://schemas.openxmlformats.org/drawingml/2006/main" noGrp="1"/>
          </p:cNvSpPr>
          <p:nvPr/>
        </p:nvSpPr>
        <p:spPr>
          <a:xfrm xmlns:a="http://schemas.openxmlformats.org/drawingml/2006/main">
            <a:off x="0" y="0"/>
            <a:ext cx="118083" cy="6857276"/>
          </a:xfrm>
          <a:custGeom xmlns:a="http://schemas.openxmlformats.org/drawingml/2006/main">
            <a:pathLst>
              <a:path w="118083" h="6857276">
                <a:moveTo>
                  <a:pt x="59042" y="6857276"/>
                </a:moveTo>
                <a:lnTo>
                  <a:pt x="-356" y="6857276"/>
                </a:lnTo>
                <a:lnTo>
                  <a:pt x="-356" y="-356"/>
                </a:lnTo>
                <a:lnTo>
                  <a:pt x="118083" y="-356"/>
                </a:lnTo>
                <a:lnTo>
                  <a:pt x="118083" y="6857276"/>
                </a:lnTo>
                <a:lnTo>
                  <a:pt x="59042" y="6857276"/>
                </a:lnTo>
                <a:close/>
              </a:path>
            </a:pathLst>
          </a:custGeom>
          <a:solidFill xmlns:a="http://schemas.openxmlformats.org/drawingml/2006/main">
            <a:srgbClr val="B9F0DA"/>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3E8640B3-284D-4D7F-8EDA-CABBB925151C}"/>
              </a:ext>
            </a:extLst>
          </p:cNvPr>
          <p:cNvSpPr>
            <a:spLocks xmlns:a="http://schemas.openxmlformats.org/drawingml/2006/main" noGrp="1"/>
          </p:cNvSpPr>
          <p:nvPr/>
        </p:nvSpPr>
        <p:spPr>
          <a:xfrm xmlns:a="http://schemas.openxmlformats.org/drawingml/2006/main">
            <a:off x="493911" y="365404"/>
            <a:ext cx="1353235" cy="311036"/>
          </a:xfrm>
          <a:custGeom xmlns:a="http://schemas.openxmlformats.org/drawingml/2006/main">
            <a:pathLst>
              <a:path w="1353235" h="311036">
                <a:moveTo>
                  <a:pt x="0" y="137160"/>
                </a:moveTo>
                <a:lnTo>
                  <a:pt x="0" y="137160"/>
                </a:lnTo>
                <a:cubicBezTo>
                  <a:pt x="0" y="113030"/>
                  <a:pt x="6490" y="89281"/>
                  <a:pt x="18364" y="68389"/>
                </a:cubicBezTo>
                <a:cubicBezTo>
                  <a:pt x="30607" y="47511"/>
                  <a:pt x="47879" y="30239"/>
                  <a:pt x="68770" y="18351"/>
                </a:cubicBezTo>
                <a:cubicBezTo>
                  <a:pt x="89648" y="6121"/>
                  <a:pt x="113042" y="0"/>
                  <a:pt x="137159" y="0"/>
                </a:cubicBezTo>
                <a:lnTo>
                  <a:pt x="1215708" y="0"/>
                </a:lnTo>
                <a:lnTo>
                  <a:pt x="1215708" y="0"/>
                </a:lnTo>
                <a:cubicBezTo>
                  <a:pt x="1239838" y="0"/>
                  <a:pt x="1263587" y="6477"/>
                  <a:pt x="1284465" y="18351"/>
                </a:cubicBezTo>
                <a:cubicBezTo>
                  <a:pt x="1305357" y="30594"/>
                  <a:pt x="1322628" y="47879"/>
                  <a:pt x="1334516" y="68758"/>
                </a:cubicBezTo>
                <a:cubicBezTo>
                  <a:pt x="1346746" y="89637"/>
                  <a:pt x="1352867" y="113030"/>
                  <a:pt x="1352867" y="137160"/>
                </a:cubicBezTo>
                <a:lnTo>
                  <a:pt x="1352867" y="137160"/>
                </a:lnTo>
                <a:lnTo>
                  <a:pt x="1353235" y="173520"/>
                </a:lnTo>
                <a:lnTo>
                  <a:pt x="1353235" y="173520"/>
                </a:lnTo>
                <a:cubicBezTo>
                  <a:pt x="1353235" y="197637"/>
                  <a:pt x="1346746" y="221399"/>
                  <a:pt x="1334871" y="242278"/>
                </a:cubicBezTo>
                <a:cubicBezTo>
                  <a:pt x="1322628" y="263157"/>
                  <a:pt x="1305357" y="280441"/>
                  <a:pt x="1284465" y="292316"/>
                </a:cubicBezTo>
                <a:cubicBezTo>
                  <a:pt x="1263587" y="304559"/>
                  <a:pt x="1240194" y="310680"/>
                  <a:pt x="1216077" y="310680"/>
                </a:cubicBezTo>
                <a:lnTo>
                  <a:pt x="137159" y="311036"/>
                </a:lnTo>
                <a:lnTo>
                  <a:pt x="137159" y="311036"/>
                </a:lnTo>
                <a:cubicBezTo>
                  <a:pt x="113042" y="311036"/>
                  <a:pt x="89280" y="304559"/>
                  <a:pt x="68402" y="292672"/>
                </a:cubicBezTo>
                <a:cubicBezTo>
                  <a:pt x="47523" y="280441"/>
                  <a:pt x="30238" y="263157"/>
                  <a:pt x="18364" y="242278"/>
                </a:cubicBezTo>
                <a:cubicBezTo>
                  <a:pt x="6121" y="221399"/>
                  <a:pt x="0" y="197993"/>
                  <a:pt x="0" y="173876"/>
                </a:cubicBezTo>
                <a:lnTo>
                  <a:pt x="0" y="137160"/>
                </a:lnTo>
                <a:close/>
              </a:path>
            </a:pathLst>
          </a:custGeom>
          <a:solidFill xmlns:a="http://schemas.openxmlformats.org/drawingml/2006/main">
            <a:srgbClr val="EAFBF2"/>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599B035C-47F4-48E0-932B-0AFA21118090}"/>
              </a:ext>
            </a:extLst>
          </p:cNvPr>
          <p:cNvSpPr>
            <a:spLocks xmlns:a="http://schemas.openxmlformats.org/drawingml/2006/main" noGrp="1"/>
          </p:cNvSpPr>
          <p:nvPr/>
        </p:nvSpPr>
        <p:spPr>
          <a:xfrm xmlns:a="http://schemas.openxmlformats.org/drawingml/2006/main">
            <a:off x="795596" y="2176196"/>
            <a:ext cx="10625287" cy="896048"/>
          </a:xfrm>
          <a:custGeom xmlns:a="http://schemas.openxmlformats.org/drawingml/2006/main">
            <a:pathLst>
              <a:path w="10625287" h="896048">
                <a:moveTo>
                  <a:pt x="0" y="146164"/>
                </a:moveTo>
                <a:lnTo>
                  <a:pt x="0" y="146164"/>
                </a:lnTo>
                <a:cubicBezTo>
                  <a:pt x="0" y="120599"/>
                  <a:pt x="6833" y="95402"/>
                  <a:pt x="19431" y="73088"/>
                </a:cubicBezTo>
                <a:cubicBezTo>
                  <a:pt x="32397" y="50762"/>
                  <a:pt x="50761" y="32410"/>
                  <a:pt x="73075" y="19444"/>
                </a:cubicBezTo>
                <a:cubicBezTo>
                  <a:pt x="95389" y="6490"/>
                  <a:pt x="120598" y="0"/>
                  <a:pt x="146150" y="0"/>
                </a:cubicBezTo>
                <a:lnTo>
                  <a:pt x="10478768" y="0"/>
                </a:lnTo>
                <a:lnTo>
                  <a:pt x="10478768" y="0"/>
                </a:lnTo>
                <a:cubicBezTo>
                  <a:pt x="10504333" y="0"/>
                  <a:pt x="10529530" y="6845"/>
                  <a:pt x="10551856" y="19444"/>
                </a:cubicBezTo>
                <a:cubicBezTo>
                  <a:pt x="10574170" y="32410"/>
                  <a:pt x="10592534" y="50762"/>
                  <a:pt x="10605488" y="73088"/>
                </a:cubicBezTo>
                <a:cubicBezTo>
                  <a:pt x="10618454" y="95402"/>
                  <a:pt x="10624931" y="120599"/>
                  <a:pt x="10624931" y="146164"/>
                </a:cubicBezTo>
                <a:lnTo>
                  <a:pt x="10624931" y="146164"/>
                </a:lnTo>
                <a:lnTo>
                  <a:pt x="10625287" y="749529"/>
                </a:lnTo>
                <a:lnTo>
                  <a:pt x="10625287" y="749529"/>
                </a:lnTo>
                <a:cubicBezTo>
                  <a:pt x="10625287" y="775081"/>
                  <a:pt x="10618454" y="800291"/>
                  <a:pt x="10605856" y="822604"/>
                </a:cubicBezTo>
                <a:cubicBezTo>
                  <a:pt x="10592890" y="844918"/>
                  <a:pt x="10574526" y="863282"/>
                  <a:pt x="10552212" y="876249"/>
                </a:cubicBezTo>
                <a:cubicBezTo>
                  <a:pt x="10529898" y="889203"/>
                  <a:pt x="10504689" y="895680"/>
                  <a:pt x="10479137" y="895680"/>
                </a:cubicBezTo>
                <a:lnTo>
                  <a:pt x="146150" y="896048"/>
                </a:lnTo>
                <a:lnTo>
                  <a:pt x="146150" y="896048"/>
                </a:lnTo>
                <a:cubicBezTo>
                  <a:pt x="120598" y="896048"/>
                  <a:pt x="95389" y="889203"/>
                  <a:pt x="73075" y="876605"/>
                </a:cubicBezTo>
                <a:cubicBezTo>
                  <a:pt x="50761" y="863638"/>
                  <a:pt x="32397" y="845287"/>
                  <a:pt x="19431" y="822960"/>
                </a:cubicBezTo>
                <a:cubicBezTo>
                  <a:pt x="6477" y="800646"/>
                  <a:pt x="0" y="775449"/>
                  <a:pt x="0" y="749884"/>
                </a:cubicBezTo>
                <a:lnTo>
                  <a:pt x="0" y="146164"/>
                </a:lnTo>
                <a:close/>
              </a:path>
            </a:pathLst>
          </a:custGeom>
          <a:solidFill xmlns:a="http://schemas.openxmlformats.org/drawingml/2006/main">
            <a:srgbClr val="FFFFFF"/>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CBA0D4CE-475F-4E53-9D9E-7AB5A7839016}"/>
              </a:ext>
            </a:extLst>
          </p:cNvPr>
          <p:cNvSpPr>
            <a:spLocks xmlns:a="http://schemas.openxmlformats.org/drawingml/2006/main" noGrp="1"/>
          </p:cNvSpPr>
          <p:nvPr/>
        </p:nvSpPr>
        <p:spPr>
          <a:xfrm xmlns:a="http://schemas.openxmlformats.org/drawingml/2006/main">
            <a:off x="795596" y="2176196"/>
            <a:ext cx="10625287" cy="896048"/>
          </a:xfrm>
          <a:custGeom xmlns:a="http://schemas.openxmlformats.org/drawingml/2006/main">
            <a:pathLst>
              <a:path w="10625287" h="896048">
                <a:moveTo>
                  <a:pt x="0" y="146164"/>
                </a:moveTo>
                <a:lnTo>
                  <a:pt x="0" y="146164"/>
                </a:lnTo>
                <a:cubicBezTo>
                  <a:pt x="0" y="120599"/>
                  <a:pt x="6833" y="95402"/>
                  <a:pt x="19431" y="73088"/>
                </a:cubicBezTo>
                <a:cubicBezTo>
                  <a:pt x="32397" y="50762"/>
                  <a:pt x="50761" y="32410"/>
                  <a:pt x="73075" y="19444"/>
                </a:cubicBezTo>
                <a:cubicBezTo>
                  <a:pt x="95389" y="6490"/>
                  <a:pt x="120598" y="0"/>
                  <a:pt x="146150" y="0"/>
                </a:cubicBezTo>
                <a:lnTo>
                  <a:pt x="10478768" y="0"/>
                </a:lnTo>
                <a:lnTo>
                  <a:pt x="10478768" y="0"/>
                </a:lnTo>
                <a:cubicBezTo>
                  <a:pt x="10504333" y="0"/>
                  <a:pt x="10529530" y="6845"/>
                  <a:pt x="10551856" y="19444"/>
                </a:cubicBezTo>
                <a:cubicBezTo>
                  <a:pt x="10574170" y="32410"/>
                  <a:pt x="10592534" y="50762"/>
                  <a:pt x="10605488" y="73088"/>
                </a:cubicBezTo>
                <a:cubicBezTo>
                  <a:pt x="10618454" y="95402"/>
                  <a:pt x="10624931" y="120599"/>
                  <a:pt x="10624931" y="146164"/>
                </a:cubicBezTo>
                <a:lnTo>
                  <a:pt x="10624931" y="146164"/>
                </a:lnTo>
                <a:lnTo>
                  <a:pt x="10625287" y="749529"/>
                </a:lnTo>
                <a:lnTo>
                  <a:pt x="10625287" y="749529"/>
                </a:lnTo>
                <a:cubicBezTo>
                  <a:pt x="10625287" y="775081"/>
                  <a:pt x="10618454" y="800291"/>
                  <a:pt x="10605856" y="822604"/>
                </a:cubicBezTo>
                <a:cubicBezTo>
                  <a:pt x="10592890" y="844918"/>
                  <a:pt x="10574526" y="863282"/>
                  <a:pt x="10552212" y="876249"/>
                </a:cubicBezTo>
                <a:cubicBezTo>
                  <a:pt x="10529898" y="889203"/>
                  <a:pt x="10504689" y="895680"/>
                  <a:pt x="10479137" y="895680"/>
                </a:cubicBezTo>
                <a:lnTo>
                  <a:pt x="146150" y="896048"/>
                </a:lnTo>
                <a:lnTo>
                  <a:pt x="146150" y="896048"/>
                </a:lnTo>
                <a:cubicBezTo>
                  <a:pt x="120598" y="896048"/>
                  <a:pt x="95389" y="889203"/>
                  <a:pt x="73075" y="876605"/>
                </a:cubicBezTo>
                <a:cubicBezTo>
                  <a:pt x="50761" y="863638"/>
                  <a:pt x="32397" y="845287"/>
                  <a:pt x="19431" y="822960"/>
                </a:cubicBezTo>
                <a:cubicBezTo>
                  <a:pt x="6477" y="800646"/>
                  <a:pt x="0" y="775449"/>
                  <a:pt x="0" y="749884"/>
                </a:cubicBezTo>
                <a:lnTo>
                  <a:pt x="0" y="146164"/>
                </a:lnTo>
                <a:close/>
              </a:path>
            </a:pathLst>
          </a:custGeom>
          <a:noFill xmlns:a="http://schemas.openxmlformats.org/drawingml/2006/main"/>
          <a:ln xmlns:a="http://schemas.openxmlformats.org/drawingml/2006/main" w="10080">
            <a:solidFill>
              <a:srgbClr val="E4EBF2"/>
            </a:solidFill>
            <a:prstDash val="solid"/>
          </a:ln>
        </p:spPr>
      </p:sp>
      <p:sp>
        <p:nvSpPr>
          <p:cNvPr id="7" name="원본 도형 7">
            <a:extLst xmlns:a="http://schemas.openxmlformats.org/drawingml/2006/main">
              <a:ext uri="{FF2B5EF4-FFF2-40B4-BE49-F238E27FC236}">
                <a16:creationId xmlns:a16="http://schemas.microsoft.com/office/drawing/2014/main" id="{D28BFFA2-F295-49E1-A876-90D2D65A45AA}"/>
              </a:ext>
            </a:extLst>
          </p:cNvPr>
          <p:cNvSpPr>
            <a:spLocks xmlns:a="http://schemas.openxmlformats.org/drawingml/2006/main" noGrp="1"/>
          </p:cNvSpPr>
          <p:nvPr/>
        </p:nvSpPr>
        <p:spPr>
          <a:xfrm xmlns:a="http://schemas.openxmlformats.org/drawingml/2006/main">
            <a:off x="996470" y="2404440"/>
            <a:ext cx="1060554" cy="311036"/>
          </a:xfrm>
          <a:custGeom xmlns:a="http://schemas.openxmlformats.org/drawingml/2006/main">
            <a:pathLst>
              <a:path w="1060554" h="311036">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77"/>
                  <a:pt x="991784" y="18364"/>
                </a:cubicBezTo>
                <a:cubicBezTo>
                  <a:pt x="1012675" y="30594"/>
                  <a:pt x="1029947" y="47879"/>
                  <a:pt x="1041834" y="68758"/>
                </a:cubicBezTo>
                <a:cubicBezTo>
                  <a:pt x="1054064" y="89637"/>
                  <a:pt x="1060186" y="113043"/>
                  <a:pt x="1060186" y="137160"/>
                </a:cubicBezTo>
                <a:lnTo>
                  <a:pt x="1060186" y="137160"/>
                </a:lnTo>
                <a:lnTo>
                  <a:pt x="1060554" y="173520"/>
                </a:lnTo>
                <a:lnTo>
                  <a:pt x="1060554" y="173520"/>
                </a:lnTo>
                <a:cubicBezTo>
                  <a:pt x="1060554" y="197637"/>
                  <a:pt x="1054064" y="221399"/>
                  <a:pt x="1042190" y="242278"/>
                </a:cubicBezTo>
                <a:cubicBezTo>
                  <a:pt x="1029947" y="263157"/>
                  <a:pt x="1012675" y="280441"/>
                  <a:pt x="991784" y="292316"/>
                </a:cubicBezTo>
                <a:cubicBezTo>
                  <a:pt x="970905" y="304559"/>
                  <a:pt x="947512" y="310680"/>
                  <a:pt x="923395" y="310680"/>
                </a:cubicBezTo>
                <a:lnTo>
                  <a:pt x="137159" y="311036"/>
                </a:lnTo>
                <a:lnTo>
                  <a:pt x="137159" y="311036"/>
                </a:lnTo>
                <a:cubicBezTo>
                  <a:pt x="113042" y="311036"/>
                  <a:pt x="89280" y="304559"/>
                  <a:pt x="68402" y="292684"/>
                </a:cubicBezTo>
                <a:cubicBezTo>
                  <a:pt x="47523" y="280441"/>
                  <a:pt x="30238" y="263157"/>
                  <a:pt x="18364" y="242278"/>
                </a:cubicBezTo>
                <a:cubicBezTo>
                  <a:pt x="6121" y="221399"/>
                  <a:pt x="0" y="198006"/>
                  <a:pt x="0" y="173876"/>
                </a:cubicBezTo>
                <a:lnTo>
                  <a:pt x="0" y="137160"/>
                </a:lnTo>
                <a:close/>
              </a:path>
            </a:pathLst>
          </a:custGeom>
          <a:solidFill xmlns:a="http://schemas.openxmlformats.org/drawingml/2006/main">
            <a:srgbClr val="D8EDFF"/>
          </a:solidFill>
          <a:ln xmlns:a="http://schemas.openxmlformats.org/drawingml/2006/main" w="0">
            <a:noFill/>
            <a:prstDash val="solid"/>
          </a:ln>
        </p:spPr>
      </p:sp>
      <p:sp>
        <p:nvSpPr>
          <p:cNvPr id="8" name="원본 도형 8">
            <a:extLst xmlns:a="http://schemas.openxmlformats.org/drawingml/2006/main">
              <a:ext uri="{FF2B5EF4-FFF2-40B4-BE49-F238E27FC236}">
                <a16:creationId xmlns:a16="http://schemas.microsoft.com/office/drawing/2014/main" id="{17E3FB27-EB7F-4C40-AC82-8B28EF72BD59}"/>
              </a:ext>
            </a:extLst>
          </p:cNvPr>
          <p:cNvSpPr>
            <a:spLocks xmlns:a="http://schemas.openxmlformats.org/drawingml/2006/main" noGrp="1"/>
          </p:cNvSpPr>
          <p:nvPr/>
        </p:nvSpPr>
        <p:spPr>
          <a:xfrm xmlns:a="http://schemas.openxmlformats.org/drawingml/2006/main">
            <a:off x="795596" y="32187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solidFill xmlns:a="http://schemas.openxmlformats.org/drawingml/2006/main">
            <a:srgbClr val="FFFFFF"/>
          </a:solidFill>
          <a:ln xmlns:a="http://schemas.openxmlformats.org/drawingml/2006/main" w="0">
            <a:noFill/>
            <a:prstDash val="solid"/>
          </a:ln>
        </p:spPr>
      </p:sp>
      <p:sp>
        <p:nvSpPr>
          <p:cNvPr id="9" name="원본 도형 9">
            <a:extLst xmlns:a="http://schemas.openxmlformats.org/drawingml/2006/main">
              <a:ext uri="{FF2B5EF4-FFF2-40B4-BE49-F238E27FC236}">
                <a16:creationId xmlns:a16="http://schemas.microsoft.com/office/drawing/2014/main" id="{7411518C-D500-45F2-8C58-353116FC2D65}"/>
              </a:ext>
            </a:extLst>
          </p:cNvPr>
          <p:cNvSpPr>
            <a:spLocks xmlns:a="http://schemas.openxmlformats.org/drawingml/2006/main" noGrp="1"/>
          </p:cNvSpPr>
          <p:nvPr/>
        </p:nvSpPr>
        <p:spPr>
          <a:xfrm xmlns:a="http://schemas.openxmlformats.org/drawingml/2006/main">
            <a:off x="795596" y="32187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noFill xmlns:a="http://schemas.openxmlformats.org/drawingml/2006/main"/>
          <a:ln xmlns:a="http://schemas.openxmlformats.org/drawingml/2006/main" w="10080">
            <a:solidFill>
              <a:srgbClr val="E4EBF2"/>
            </a:solidFill>
            <a:prstDash val="solid"/>
          </a:ln>
        </p:spPr>
      </p:sp>
      <p:sp>
        <p:nvSpPr>
          <p:cNvPr id="10" name="원본 도형 10">
            <a:extLst xmlns:a="http://schemas.openxmlformats.org/drawingml/2006/main">
              <a:ext uri="{FF2B5EF4-FFF2-40B4-BE49-F238E27FC236}">
                <a16:creationId xmlns:a16="http://schemas.microsoft.com/office/drawing/2014/main" id="{9EB711C0-1756-4B07-AF4C-502103A18458}"/>
              </a:ext>
            </a:extLst>
          </p:cNvPr>
          <p:cNvSpPr>
            <a:spLocks xmlns:a="http://schemas.openxmlformats.org/drawingml/2006/main" noGrp="1"/>
          </p:cNvSpPr>
          <p:nvPr/>
        </p:nvSpPr>
        <p:spPr>
          <a:xfrm xmlns:a="http://schemas.openxmlformats.org/drawingml/2006/main">
            <a:off x="996470" y="3446996"/>
            <a:ext cx="1060554" cy="311048"/>
          </a:xfrm>
          <a:custGeom xmlns:a="http://schemas.openxmlformats.org/drawingml/2006/main">
            <a:pathLst>
              <a:path w="1060554"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90"/>
                  <a:pt x="991784" y="18364"/>
                </a:cubicBezTo>
                <a:cubicBezTo>
                  <a:pt x="1012675" y="30607"/>
                  <a:pt x="1029947" y="47879"/>
                  <a:pt x="1041834" y="68758"/>
                </a:cubicBezTo>
                <a:cubicBezTo>
                  <a:pt x="1054064" y="89649"/>
                  <a:pt x="1060186" y="113043"/>
                  <a:pt x="1060186" y="137160"/>
                </a:cubicBezTo>
                <a:lnTo>
                  <a:pt x="1060186" y="137160"/>
                </a:lnTo>
                <a:lnTo>
                  <a:pt x="1060554" y="173520"/>
                </a:lnTo>
                <a:lnTo>
                  <a:pt x="1060554" y="173520"/>
                </a:lnTo>
                <a:cubicBezTo>
                  <a:pt x="1060554" y="197650"/>
                  <a:pt x="1054064" y="221399"/>
                  <a:pt x="1042190" y="242278"/>
                </a:cubicBezTo>
                <a:cubicBezTo>
                  <a:pt x="1029947" y="263169"/>
                  <a:pt x="1012675" y="280441"/>
                  <a:pt x="991784" y="292329"/>
                </a:cubicBezTo>
                <a:cubicBezTo>
                  <a:pt x="970905" y="304559"/>
                  <a:pt x="947512" y="310680"/>
                  <a:pt x="923395"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E8E5FF"/>
          </a:solidFill>
          <a:ln xmlns:a="http://schemas.openxmlformats.org/drawingml/2006/main" w="0">
            <a:noFill/>
            <a:prstDash val="solid"/>
          </a:ln>
        </p:spPr>
      </p:sp>
      <p:sp>
        <p:nvSpPr>
          <p:cNvPr id="11" name="원본 도형 11">
            <a:extLst xmlns:a="http://schemas.openxmlformats.org/drawingml/2006/main">
              <a:ext uri="{FF2B5EF4-FFF2-40B4-BE49-F238E27FC236}">
                <a16:creationId xmlns:a16="http://schemas.microsoft.com/office/drawing/2014/main" id="{B46A379B-F4D7-420E-806C-FEEA65D30F5C}"/>
              </a:ext>
            </a:extLst>
          </p:cNvPr>
          <p:cNvSpPr>
            <a:spLocks xmlns:a="http://schemas.openxmlformats.org/drawingml/2006/main" noGrp="1"/>
          </p:cNvSpPr>
          <p:nvPr/>
        </p:nvSpPr>
        <p:spPr>
          <a:xfrm xmlns:a="http://schemas.openxmlformats.org/drawingml/2006/main">
            <a:off x="795596" y="42609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solidFill xmlns:a="http://schemas.openxmlformats.org/drawingml/2006/main">
            <a:srgbClr val="FFFFFF"/>
          </a:solidFill>
          <a:ln xmlns:a="http://schemas.openxmlformats.org/drawingml/2006/main" w="0">
            <a:noFill/>
            <a:prstDash val="solid"/>
          </a:ln>
        </p:spPr>
      </p:sp>
      <p:sp>
        <p:nvSpPr>
          <p:cNvPr id="12" name="원본 도형 12">
            <a:extLst xmlns:a="http://schemas.openxmlformats.org/drawingml/2006/main">
              <a:ext uri="{FF2B5EF4-FFF2-40B4-BE49-F238E27FC236}">
                <a16:creationId xmlns:a16="http://schemas.microsoft.com/office/drawing/2014/main" id="{3F8DF4E1-FEB7-4AE4-8B5C-EAE9616B3732}"/>
              </a:ext>
            </a:extLst>
          </p:cNvPr>
          <p:cNvSpPr>
            <a:spLocks xmlns:a="http://schemas.openxmlformats.org/drawingml/2006/main" noGrp="1"/>
          </p:cNvSpPr>
          <p:nvPr/>
        </p:nvSpPr>
        <p:spPr>
          <a:xfrm xmlns:a="http://schemas.openxmlformats.org/drawingml/2006/main">
            <a:off x="795596" y="4260964"/>
            <a:ext cx="10625287" cy="896036"/>
          </a:xfrm>
          <a:custGeom xmlns:a="http://schemas.openxmlformats.org/drawingml/2006/main">
            <a:pathLst>
              <a:path w="10625287" h="896036">
                <a:moveTo>
                  <a:pt x="0" y="146152"/>
                </a:moveTo>
                <a:lnTo>
                  <a:pt x="0" y="146152"/>
                </a:lnTo>
                <a:cubicBezTo>
                  <a:pt x="0" y="120599"/>
                  <a:pt x="6833" y="95390"/>
                  <a:pt x="19431" y="73076"/>
                </a:cubicBezTo>
                <a:cubicBezTo>
                  <a:pt x="32397" y="50762"/>
                  <a:pt x="50761" y="32398"/>
                  <a:pt x="73075" y="19431"/>
                </a:cubicBezTo>
                <a:cubicBezTo>
                  <a:pt x="95389" y="6477"/>
                  <a:pt x="120598" y="0"/>
                  <a:pt x="146150" y="0"/>
                </a:cubicBezTo>
                <a:lnTo>
                  <a:pt x="10478768" y="0"/>
                </a:lnTo>
                <a:lnTo>
                  <a:pt x="10478768" y="0"/>
                </a:lnTo>
                <a:cubicBezTo>
                  <a:pt x="10504333" y="0"/>
                  <a:pt x="10529530" y="6833"/>
                  <a:pt x="10551856" y="19431"/>
                </a:cubicBezTo>
                <a:cubicBezTo>
                  <a:pt x="10574170" y="32398"/>
                  <a:pt x="10592534" y="50762"/>
                  <a:pt x="10605488" y="73076"/>
                </a:cubicBezTo>
                <a:cubicBezTo>
                  <a:pt x="10618454" y="95390"/>
                  <a:pt x="10624931" y="120599"/>
                  <a:pt x="10624931" y="146152"/>
                </a:cubicBezTo>
                <a:lnTo>
                  <a:pt x="10624931" y="146152"/>
                </a:lnTo>
                <a:lnTo>
                  <a:pt x="10625287" y="749516"/>
                </a:lnTo>
                <a:lnTo>
                  <a:pt x="10625287" y="749516"/>
                </a:lnTo>
                <a:cubicBezTo>
                  <a:pt x="10625287" y="775081"/>
                  <a:pt x="10618454" y="800278"/>
                  <a:pt x="10605856" y="822592"/>
                </a:cubicBezTo>
                <a:cubicBezTo>
                  <a:pt x="10592890" y="844918"/>
                  <a:pt x="10574526" y="863270"/>
                  <a:pt x="10552212" y="876237"/>
                </a:cubicBezTo>
                <a:cubicBezTo>
                  <a:pt x="10529898" y="889191"/>
                  <a:pt x="10504689" y="895680"/>
                  <a:pt x="10479137" y="895680"/>
                </a:cubicBezTo>
                <a:lnTo>
                  <a:pt x="146150" y="896036"/>
                </a:lnTo>
                <a:lnTo>
                  <a:pt x="146150" y="896036"/>
                </a:lnTo>
                <a:cubicBezTo>
                  <a:pt x="120598" y="896036"/>
                  <a:pt x="95389" y="889191"/>
                  <a:pt x="73075" y="876592"/>
                </a:cubicBezTo>
                <a:cubicBezTo>
                  <a:pt x="50761" y="863638"/>
                  <a:pt x="32397" y="845274"/>
                  <a:pt x="19431" y="822960"/>
                </a:cubicBezTo>
                <a:cubicBezTo>
                  <a:pt x="6477" y="800633"/>
                  <a:pt x="0" y="775437"/>
                  <a:pt x="0" y="749871"/>
                </a:cubicBezTo>
                <a:lnTo>
                  <a:pt x="0" y="146152"/>
                </a:lnTo>
                <a:close/>
              </a:path>
            </a:pathLst>
          </a:custGeom>
          <a:noFill xmlns:a="http://schemas.openxmlformats.org/drawingml/2006/main"/>
          <a:ln xmlns:a="http://schemas.openxmlformats.org/drawingml/2006/main" w="10080">
            <a:solidFill>
              <a:srgbClr val="E4EBF2"/>
            </a:solidFill>
            <a:prstDash val="solid"/>
          </a:ln>
        </p:spPr>
      </p:sp>
      <p:sp>
        <p:nvSpPr>
          <p:cNvPr id="13" name="원본 도형 13">
            <a:extLst xmlns:a="http://schemas.openxmlformats.org/drawingml/2006/main">
              <a:ext uri="{FF2B5EF4-FFF2-40B4-BE49-F238E27FC236}">
                <a16:creationId xmlns:a16="http://schemas.microsoft.com/office/drawing/2014/main" id="{6F7A8660-E3BF-4FF4-B6F5-04AE57DAC422}"/>
              </a:ext>
            </a:extLst>
          </p:cNvPr>
          <p:cNvSpPr>
            <a:spLocks xmlns:a="http://schemas.openxmlformats.org/drawingml/2006/main" noGrp="1"/>
          </p:cNvSpPr>
          <p:nvPr/>
        </p:nvSpPr>
        <p:spPr>
          <a:xfrm xmlns:a="http://schemas.openxmlformats.org/drawingml/2006/main">
            <a:off x="996470" y="4489196"/>
            <a:ext cx="1060554" cy="311048"/>
          </a:xfrm>
          <a:custGeom xmlns:a="http://schemas.openxmlformats.org/drawingml/2006/main">
            <a:pathLst>
              <a:path w="1060554" h="311048">
                <a:moveTo>
                  <a:pt x="0" y="137160"/>
                </a:moveTo>
                <a:lnTo>
                  <a:pt x="0" y="137160"/>
                </a:lnTo>
                <a:cubicBezTo>
                  <a:pt x="0" y="113043"/>
                  <a:pt x="6477" y="89281"/>
                  <a:pt x="18364" y="68402"/>
                </a:cubicBezTo>
                <a:cubicBezTo>
                  <a:pt x="30594" y="47523"/>
                  <a:pt x="47879" y="30239"/>
                  <a:pt x="68757" y="18364"/>
                </a:cubicBezTo>
                <a:cubicBezTo>
                  <a:pt x="89636" y="6121"/>
                  <a:pt x="113042" y="0"/>
                  <a:pt x="137159" y="0"/>
                </a:cubicBezTo>
                <a:lnTo>
                  <a:pt x="923027" y="0"/>
                </a:lnTo>
                <a:lnTo>
                  <a:pt x="923027" y="0"/>
                </a:lnTo>
                <a:cubicBezTo>
                  <a:pt x="947157" y="0"/>
                  <a:pt x="970905" y="6490"/>
                  <a:pt x="991784" y="18364"/>
                </a:cubicBezTo>
                <a:cubicBezTo>
                  <a:pt x="1012675" y="30607"/>
                  <a:pt x="1029947" y="47879"/>
                  <a:pt x="1041834" y="68758"/>
                </a:cubicBezTo>
                <a:cubicBezTo>
                  <a:pt x="1054064" y="89649"/>
                  <a:pt x="1060186" y="113043"/>
                  <a:pt x="1060186" y="137160"/>
                </a:cubicBezTo>
                <a:lnTo>
                  <a:pt x="1060186" y="137160"/>
                </a:lnTo>
                <a:lnTo>
                  <a:pt x="1060554" y="173520"/>
                </a:lnTo>
                <a:lnTo>
                  <a:pt x="1060554" y="173520"/>
                </a:lnTo>
                <a:cubicBezTo>
                  <a:pt x="1060554" y="197650"/>
                  <a:pt x="1054064" y="221399"/>
                  <a:pt x="1042190" y="242278"/>
                </a:cubicBezTo>
                <a:cubicBezTo>
                  <a:pt x="1029947" y="263169"/>
                  <a:pt x="1012675" y="280441"/>
                  <a:pt x="991784" y="292329"/>
                </a:cubicBezTo>
                <a:cubicBezTo>
                  <a:pt x="970905" y="304559"/>
                  <a:pt x="947512" y="310680"/>
                  <a:pt x="923395"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B9F0DA"/>
          </a:solidFill>
          <a:ln xmlns:a="http://schemas.openxmlformats.org/drawingml/2006/main" w="0">
            <a:noFill/>
            <a:prstDash val="solid"/>
          </a:ln>
        </p:spPr>
      </p:sp>
      <p:sp>
        <p:nvSpPr>
          <p:cNvPr id="14" name="원본 도형 14">
            <a:extLst xmlns:a="http://schemas.openxmlformats.org/drawingml/2006/main">
              <a:ext uri="{FF2B5EF4-FFF2-40B4-BE49-F238E27FC236}">
                <a16:creationId xmlns:a16="http://schemas.microsoft.com/office/drawing/2014/main" id="{B13F00FF-CB2F-4683-BB32-F35DEE2F9268}"/>
              </a:ext>
            </a:extLst>
          </p:cNvPr>
          <p:cNvSpPr>
            <a:spLocks xmlns:a="http://schemas.openxmlformats.org/drawingml/2006/main" noGrp="1"/>
          </p:cNvSpPr>
          <p:nvPr/>
        </p:nvSpPr>
        <p:spPr>
          <a:xfrm xmlns:a="http://schemas.openxmlformats.org/drawingml/2006/main">
            <a:off x="840948" y="5495404"/>
            <a:ext cx="10552225" cy="557632"/>
          </a:xfrm>
          <a:custGeom xmlns:a="http://schemas.openxmlformats.org/drawingml/2006/main">
            <a:pathLst>
              <a:path w="10552225" h="557632">
                <a:moveTo>
                  <a:pt x="0" y="146152"/>
                </a:moveTo>
                <a:lnTo>
                  <a:pt x="0" y="146152"/>
                </a:lnTo>
                <a:cubicBezTo>
                  <a:pt x="0" y="120599"/>
                  <a:pt x="6845" y="95390"/>
                  <a:pt x="19444" y="73076"/>
                </a:cubicBezTo>
                <a:cubicBezTo>
                  <a:pt x="32410" y="50762"/>
                  <a:pt x="50761" y="32398"/>
                  <a:pt x="73088" y="19431"/>
                </a:cubicBezTo>
                <a:cubicBezTo>
                  <a:pt x="95401" y="6477"/>
                  <a:pt x="120598" y="0"/>
                  <a:pt x="146163" y="0"/>
                </a:cubicBezTo>
                <a:lnTo>
                  <a:pt x="10405706" y="0"/>
                </a:lnTo>
                <a:lnTo>
                  <a:pt x="10405706" y="0"/>
                </a:lnTo>
                <a:cubicBezTo>
                  <a:pt x="10431258" y="0"/>
                  <a:pt x="10456467" y="6833"/>
                  <a:pt x="10478781" y="19431"/>
                </a:cubicBezTo>
                <a:cubicBezTo>
                  <a:pt x="10501095" y="32398"/>
                  <a:pt x="10519459" y="50762"/>
                  <a:pt x="10532425" y="73076"/>
                </a:cubicBezTo>
                <a:cubicBezTo>
                  <a:pt x="10545379" y="95390"/>
                  <a:pt x="10551856" y="120599"/>
                  <a:pt x="10551856" y="146152"/>
                </a:cubicBezTo>
                <a:lnTo>
                  <a:pt x="10551856" y="146152"/>
                </a:lnTo>
                <a:lnTo>
                  <a:pt x="10552225" y="411112"/>
                </a:lnTo>
                <a:lnTo>
                  <a:pt x="10552225" y="411112"/>
                </a:lnTo>
                <a:cubicBezTo>
                  <a:pt x="10552225" y="436677"/>
                  <a:pt x="10545379" y="461874"/>
                  <a:pt x="10532781" y="484200"/>
                </a:cubicBezTo>
                <a:cubicBezTo>
                  <a:pt x="10519814" y="506514"/>
                  <a:pt x="10501463" y="524878"/>
                  <a:pt x="10479137" y="537832"/>
                </a:cubicBezTo>
                <a:cubicBezTo>
                  <a:pt x="10456823" y="550799"/>
                  <a:pt x="10431627" y="557276"/>
                  <a:pt x="10406062" y="557276"/>
                </a:cubicBezTo>
                <a:lnTo>
                  <a:pt x="146163" y="557632"/>
                </a:lnTo>
                <a:lnTo>
                  <a:pt x="146163" y="557632"/>
                </a:lnTo>
                <a:cubicBezTo>
                  <a:pt x="120598" y="557632"/>
                  <a:pt x="95401" y="550799"/>
                  <a:pt x="73088" y="538201"/>
                </a:cubicBezTo>
                <a:cubicBezTo>
                  <a:pt x="50761" y="525234"/>
                  <a:pt x="32410" y="506870"/>
                  <a:pt x="19444" y="484556"/>
                </a:cubicBezTo>
                <a:cubicBezTo>
                  <a:pt x="6490" y="462242"/>
                  <a:pt x="0" y="437032"/>
                  <a:pt x="0" y="411480"/>
                </a:cubicBezTo>
                <a:lnTo>
                  <a:pt x="0" y="146152"/>
                </a:lnTo>
                <a:close/>
              </a:path>
            </a:pathLst>
          </a:custGeom>
          <a:solidFill xmlns:a="http://schemas.openxmlformats.org/drawingml/2006/main">
            <a:srgbClr val="142640"/>
          </a:solidFill>
          <a:ln xmlns:a="http://schemas.openxmlformats.org/drawingml/2006/main" w="0">
            <a:noFill/>
            <a:prstDash val="solid"/>
          </a:ln>
        </p:spPr>
      </p:sp>
      <p:sp>
        <p:nvSpPr>
          <p:cNvPr id="15" name="원본 도형 15">
            <a:extLst xmlns:a="http://schemas.openxmlformats.org/drawingml/2006/main">
              <a:ext uri="{FF2B5EF4-FFF2-40B4-BE49-F238E27FC236}">
                <a16:creationId xmlns:a16="http://schemas.microsoft.com/office/drawing/2014/main" id="{0E54746D-3A3A-41F8-B1C8-A7476D9798A0}"/>
              </a:ext>
            </a:extLst>
          </p:cNvPr>
          <p:cNvSpPr>
            <a:spLocks xmlns:a="http://schemas.openxmlformats.org/drawingml/2006/main" noGrp="1"/>
          </p:cNvSpPr>
          <p:nvPr/>
        </p:nvSpPr>
        <p:spPr>
          <a:xfrm xmlns:a="http://schemas.openxmlformats.org/drawingml/2006/main">
            <a:off x="557639" y="6345720"/>
            <a:ext cx="11064131" cy="953"/>
          </a:xfrm>
          <a:custGeom xmlns:a="http://schemas.openxmlformats.org/drawingml/2006/main">
            <a:pathLst>
              <a:path w="11064131" h="953">
                <a:moveTo>
                  <a:pt x="0" y="0"/>
                </a:moveTo>
                <a:lnTo>
                  <a:pt x="11064131" y="356"/>
                </a:lnTo>
              </a:path>
            </a:pathLst>
          </a:custGeom>
          <a:noFill xmlns:a="http://schemas.openxmlformats.org/drawingml/2006/main"/>
          <a:ln xmlns:a="http://schemas.openxmlformats.org/drawingml/2006/main" w="12600">
            <a:solidFill>
              <a:srgbClr val="E4EBF2"/>
            </a:solidFill>
            <a:prstDash val="solid"/>
          </a:ln>
        </p:spPr>
      </p:sp>
      <p:sp>
        <p:nvSpPr>
          <p:cNvPr id="16" name="편집 문구 1">
            <a:extLst xmlns:a="http://schemas.openxmlformats.org/drawingml/2006/main">
              <a:ext uri="{FF2B5EF4-FFF2-40B4-BE49-F238E27FC236}">
                <a16:creationId xmlns:a16="http://schemas.microsoft.com/office/drawing/2014/main" id="{819E1A4F-2B45-4DAA-89C6-2C2920622743}"/>
              </a:ext>
            </a:extLst>
          </p:cNvPr>
          <p:cNvSpPr>
            <a:spLocks xmlns:a="http://schemas.openxmlformats.org/drawingml/2006/main" noGrp="1"/>
          </p:cNvSpPr>
          <p:nvPr/>
        </p:nvSpPr>
        <p:spPr>
          <a:xfrm xmlns:a="http://schemas.openxmlformats.org/drawingml/2006/main">
            <a:off x="585350" y="418556"/>
            <a:ext cx="753775"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76F5F"/>
                </a:solidFill>
                <a:latin typeface="Noto Sans CJK KR"/>
                <a:ea typeface="Noto Sans CJK KR"/>
                <a:cs typeface="Noto Sans CJK KR"/>
              </a:defRPr>
            </a:defPPr>
            <a:lvl1pPr algn="l">
              <a:buNone/>
              <a:defRPr sz="1049" b="1">
                <a:solidFill>
                  <a:srgbClr val="176F5F"/>
                </a:solidFill>
                <a:latin typeface="Noto Sans CJK KR"/>
                <a:ea typeface="Noto Sans CJK KR"/>
                <a:cs typeface="Noto Sans CJK KR"/>
              </a:defRPr>
            </a:lvl1pPr>
            <a:lvl2pPr algn="l">
              <a:buNone/>
              <a:defRPr sz="1049" b="1">
                <a:solidFill>
                  <a:srgbClr val="176F5F"/>
                </a:solidFill>
                <a:latin typeface="Noto Sans CJK KR"/>
                <a:ea typeface="Noto Sans CJK KR"/>
                <a:cs typeface="Noto Sans CJK KR"/>
              </a:defRPr>
            </a:lvl2pPr>
            <a:lvl3pPr algn="l">
              <a:buNone/>
              <a:defRPr sz="1049" b="1">
                <a:solidFill>
                  <a:srgbClr val="176F5F"/>
                </a:solidFill>
                <a:latin typeface="Noto Sans CJK KR"/>
                <a:ea typeface="Noto Sans CJK KR"/>
                <a:cs typeface="Noto Sans CJK KR"/>
              </a:defRPr>
            </a:lvl3pPr>
            <a:lvl4pPr algn="l">
              <a:buNone/>
              <a:defRPr sz="1049" b="1">
                <a:solidFill>
                  <a:srgbClr val="176F5F"/>
                </a:solidFill>
                <a:latin typeface="Noto Sans CJK KR"/>
                <a:ea typeface="Noto Sans CJK KR"/>
                <a:cs typeface="Noto Sans CJK KR"/>
              </a:defRPr>
            </a:lvl4pPr>
            <a:lvl5pPr algn="l">
              <a:buNone/>
              <a:defRPr sz="1049" b="1">
                <a:solidFill>
                  <a:srgbClr val="176F5F"/>
                </a:solidFill>
                <a:latin typeface="Noto Sans CJK KR"/>
                <a:ea typeface="Noto Sans CJK KR"/>
                <a:cs typeface="Noto Sans CJK KR"/>
              </a:defRPr>
            </a:lvl5pPr>
            <a:lvl6pPr algn="l">
              <a:buNone/>
              <a:defRPr sz="1049" b="1">
                <a:solidFill>
                  <a:srgbClr val="176F5F"/>
                </a:solidFill>
                <a:latin typeface="Noto Sans CJK KR"/>
                <a:ea typeface="Noto Sans CJK KR"/>
                <a:cs typeface="Noto Sans CJK KR"/>
              </a:defRPr>
            </a:lvl6pPr>
            <a:lvl7pPr algn="l">
              <a:buNone/>
              <a:defRPr sz="1049" b="1">
                <a:solidFill>
                  <a:srgbClr val="176F5F"/>
                </a:solidFill>
                <a:latin typeface="Noto Sans CJK KR"/>
                <a:ea typeface="Noto Sans CJK KR"/>
                <a:cs typeface="Noto Sans CJK KR"/>
              </a:defRPr>
            </a:lvl7pPr>
            <a:lvl8pPr algn="l">
              <a:buNone/>
              <a:defRPr sz="1049" b="1">
                <a:solidFill>
                  <a:srgbClr val="176F5F"/>
                </a:solidFill>
                <a:latin typeface="Noto Sans CJK KR"/>
                <a:ea typeface="Noto Sans CJK KR"/>
                <a:cs typeface="Noto Sans CJK KR"/>
              </a:defRPr>
            </a:lvl8pPr>
            <a:lvl9pPr algn="l">
              <a:buNone/>
              <a:defRPr sz="1049" b="1">
                <a:solidFill>
                  <a:srgbClr val="176F5F"/>
                </a:solidFill>
                <a:latin typeface="Noto Sans CJK KR"/>
                <a:ea typeface="Noto Sans CJK KR"/>
                <a:cs typeface="Noto Sans CJK KR"/>
              </a:defRPr>
            </a:lvl9pPr>
          </a:lstStyle>
          <a:p xmlns:a="http://schemas.openxmlformats.org/drawingml/2006/main">
            <a:pPr algn="l">
              <a:lnSpc>
                <a:spcPct val="100000"/>
              </a:lnSpc>
              <a:buNone/>
              <a:defRPr sz="1049" b="1">
                <a:solidFill>
                  <a:srgbClr val="176F5F"/>
                </a:solidFill>
                <a:latin typeface="Noto Sans CJK KR"/>
                <a:ea typeface="Noto Sans CJK KR"/>
                <a:cs typeface="Noto Sans CJK KR"/>
              </a:defRPr>
            </a:pPr>
            <a:r>
              <a:rPr sz="1049" b="1">
                <a:solidFill>
                  <a:srgbClr val="176F5F"/>
                </a:solidFill>
                <a:latin typeface="Noto Sans CJK KR"/>
                <a:ea typeface="Noto Sans CJK KR"/>
                <a:cs typeface="Noto Sans CJK KR"/>
              </a:rPr>
              <a:t>직접 해보기</a:t>
            </a:r>
          </a:p>
        </p:txBody>
      </p:sp>
      <p:sp>
        <p:nvSpPr>
          <p:cNvPr id="17" name="편집 문구 2">
            <a:extLst xmlns:a="http://schemas.openxmlformats.org/drawingml/2006/main">
              <a:ext uri="{FF2B5EF4-FFF2-40B4-BE49-F238E27FC236}">
                <a16:creationId xmlns:a16="http://schemas.microsoft.com/office/drawing/2014/main" id="{AF22F2DD-1D89-4D56-870F-601523813C90}"/>
              </a:ext>
            </a:extLst>
          </p:cNvPr>
          <p:cNvSpPr>
            <a:spLocks xmlns:a="http://schemas.openxmlformats.org/drawingml/2006/main" noGrp="1"/>
          </p:cNvSpPr>
          <p:nvPr/>
        </p:nvSpPr>
        <p:spPr>
          <a:xfrm xmlns:a="http://schemas.openxmlformats.org/drawingml/2006/main">
            <a:off x="548635" y="894918"/>
            <a:ext cx="6773650" cy="590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101" b="1">
                <a:solidFill>
                  <a:srgbClr val="152A43"/>
                </a:solidFill>
                <a:latin typeface="Noto Sans CJK KR"/>
                <a:ea typeface="Noto Sans CJK KR"/>
                <a:cs typeface="Noto Sans CJK KR"/>
              </a:defRPr>
            </a:defPPr>
            <a:lvl1pPr algn="l">
              <a:buNone/>
              <a:defRPr sz="3101" b="1">
                <a:solidFill>
                  <a:srgbClr val="152A43"/>
                </a:solidFill>
                <a:latin typeface="Noto Sans CJK KR"/>
                <a:ea typeface="Noto Sans CJK KR"/>
                <a:cs typeface="Noto Sans CJK KR"/>
              </a:defRPr>
            </a:lvl1pPr>
            <a:lvl2pPr algn="l">
              <a:buNone/>
              <a:defRPr sz="3101" b="1">
                <a:solidFill>
                  <a:srgbClr val="152A43"/>
                </a:solidFill>
                <a:latin typeface="Noto Sans CJK KR"/>
                <a:ea typeface="Noto Sans CJK KR"/>
                <a:cs typeface="Noto Sans CJK KR"/>
              </a:defRPr>
            </a:lvl2pPr>
            <a:lvl3pPr algn="l">
              <a:buNone/>
              <a:defRPr sz="3101" b="1">
                <a:solidFill>
                  <a:srgbClr val="152A43"/>
                </a:solidFill>
                <a:latin typeface="Noto Sans CJK KR"/>
                <a:ea typeface="Noto Sans CJK KR"/>
                <a:cs typeface="Noto Sans CJK KR"/>
              </a:defRPr>
            </a:lvl3pPr>
            <a:lvl4pPr algn="l">
              <a:buNone/>
              <a:defRPr sz="3101" b="1">
                <a:solidFill>
                  <a:srgbClr val="152A43"/>
                </a:solidFill>
                <a:latin typeface="Noto Sans CJK KR"/>
                <a:ea typeface="Noto Sans CJK KR"/>
                <a:cs typeface="Noto Sans CJK KR"/>
              </a:defRPr>
            </a:lvl4pPr>
            <a:lvl5pPr algn="l">
              <a:buNone/>
              <a:defRPr sz="3101" b="1">
                <a:solidFill>
                  <a:srgbClr val="152A43"/>
                </a:solidFill>
                <a:latin typeface="Noto Sans CJK KR"/>
                <a:ea typeface="Noto Sans CJK KR"/>
                <a:cs typeface="Noto Sans CJK KR"/>
              </a:defRPr>
            </a:lvl5pPr>
            <a:lvl6pPr algn="l">
              <a:buNone/>
              <a:defRPr sz="3101" b="1">
                <a:solidFill>
                  <a:srgbClr val="152A43"/>
                </a:solidFill>
                <a:latin typeface="Noto Sans CJK KR"/>
                <a:ea typeface="Noto Sans CJK KR"/>
                <a:cs typeface="Noto Sans CJK KR"/>
              </a:defRPr>
            </a:lvl6pPr>
            <a:lvl7pPr algn="l">
              <a:buNone/>
              <a:defRPr sz="3101" b="1">
                <a:solidFill>
                  <a:srgbClr val="152A43"/>
                </a:solidFill>
                <a:latin typeface="Noto Sans CJK KR"/>
                <a:ea typeface="Noto Sans CJK KR"/>
                <a:cs typeface="Noto Sans CJK KR"/>
              </a:defRPr>
            </a:lvl7pPr>
            <a:lvl8pPr algn="l">
              <a:buNone/>
              <a:defRPr sz="3101" b="1">
                <a:solidFill>
                  <a:srgbClr val="152A43"/>
                </a:solidFill>
                <a:latin typeface="Noto Sans CJK KR"/>
                <a:ea typeface="Noto Sans CJK KR"/>
                <a:cs typeface="Noto Sans CJK KR"/>
              </a:defRPr>
            </a:lvl8pPr>
            <a:lvl9pPr algn="l">
              <a:buNone/>
              <a:defRPr sz="31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3101" b="1">
                <a:solidFill>
                  <a:srgbClr val="152A43"/>
                </a:solidFill>
                <a:latin typeface="Noto Sans CJK KR"/>
                <a:ea typeface="Noto Sans CJK KR"/>
                <a:cs typeface="Noto Sans CJK KR"/>
              </a:defRPr>
            </a:pPr>
            <a:r>
              <a:rPr sz="3101" b="1">
                <a:solidFill>
                  <a:srgbClr val="152A43"/>
                </a:solidFill>
                <a:latin typeface="Noto Sans CJK KR"/>
                <a:ea typeface="Noto Sans CJK KR"/>
                <a:cs typeface="Noto Sans CJK KR"/>
              </a:rPr>
              <a:t>이제 선생님 차례 ! 질문 세 개를 해봅시다</a:t>
            </a:r>
          </a:p>
        </p:txBody>
      </p:sp>
      <p:sp>
        <p:nvSpPr>
          <p:cNvPr id="18" name="편집 문구 3">
            <a:extLst xmlns:a="http://schemas.openxmlformats.org/drawingml/2006/main">
              <a:ext uri="{FF2B5EF4-FFF2-40B4-BE49-F238E27FC236}">
                <a16:creationId xmlns:a16="http://schemas.microsoft.com/office/drawing/2014/main" id="{6D3CC2D6-466C-49BE-85CF-EEE555FBDAB2}"/>
              </a:ext>
            </a:extLst>
          </p:cNvPr>
          <p:cNvSpPr>
            <a:spLocks xmlns:a="http://schemas.openxmlformats.org/drawingml/2006/main" noGrp="1"/>
          </p:cNvSpPr>
          <p:nvPr/>
        </p:nvSpPr>
        <p:spPr>
          <a:xfrm xmlns:a="http://schemas.openxmlformats.org/drawingml/2006/main">
            <a:off x="566630" y="1643169"/>
            <a:ext cx="5753570" cy="3045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99" b="0">
                <a:solidFill>
                  <a:srgbClr val="536779"/>
                </a:solidFill>
                <a:latin typeface="Noto Sans CJK KR"/>
                <a:ea typeface="Noto Sans CJK KR"/>
                <a:cs typeface="Noto Sans CJK KR"/>
              </a:defRPr>
            </a:defPPr>
            <a:lvl1pPr algn="l">
              <a:buNone/>
              <a:defRPr sz="1599" b="0">
                <a:solidFill>
                  <a:srgbClr val="536779"/>
                </a:solidFill>
                <a:latin typeface="Noto Sans CJK KR"/>
                <a:ea typeface="Noto Sans CJK KR"/>
                <a:cs typeface="Noto Sans CJK KR"/>
              </a:defRPr>
            </a:lvl1pPr>
            <a:lvl2pPr algn="l">
              <a:buNone/>
              <a:defRPr sz="1599" b="0">
                <a:solidFill>
                  <a:srgbClr val="536779"/>
                </a:solidFill>
                <a:latin typeface="Noto Sans CJK KR"/>
                <a:ea typeface="Noto Sans CJK KR"/>
                <a:cs typeface="Noto Sans CJK KR"/>
              </a:defRPr>
            </a:lvl2pPr>
            <a:lvl3pPr algn="l">
              <a:buNone/>
              <a:defRPr sz="1599" b="0">
                <a:solidFill>
                  <a:srgbClr val="536779"/>
                </a:solidFill>
                <a:latin typeface="Noto Sans CJK KR"/>
                <a:ea typeface="Noto Sans CJK KR"/>
                <a:cs typeface="Noto Sans CJK KR"/>
              </a:defRPr>
            </a:lvl3pPr>
            <a:lvl4pPr algn="l">
              <a:buNone/>
              <a:defRPr sz="1599" b="0">
                <a:solidFill>
                  <a:srgbClr val="536779"/>
                </a:solidFill>
                <a:latin typeface="Noto Sans CJK KR"/>
                <a:ea typeface="Noto Sans CJK KR"/>
                <a:cs typeface="Noto Sans CJK KR"/>
              </a:defRPr>
            </a:lvl4pPr>
            <a:lvl5pPr algn="l">
              <a:buNone/>
              <a:defRPr sz="1599" b="0">
                <a:solidFill>
                  <a:srgbClr val="536779"/>
                </a:solidFill>
                <a:latin typeface="Noto Sans CJK KR"/>
                <a:ea typeface="Noto Sans CJK KR"/>
                <a:cs typeface="Noto Sans CJK KR"/>
              </a:defRPr>
            </a:lvl5pPr>
            <a:lvl6pPr algn="l">
              <a:buNone/>
              <a:defRPr sz="1599" b="0">
                <a:solidFill>
                  <a:srgbClr val="536779"/>
                </a:solidFill>
                <a:latin typeface="Noto Sans CJK KR"/>
                <a:ea typeface="Noto Sans CJK KR"/>
                <a:cs typeface="Noto Sans CJK KR"/>
              </a:defRPr>
            </a:lvl6pPr>
            <a:lvl7pPr algn="l">
              <a:buNone/>
              <a:defRPr sz="1599" b="0">
                <a:solidFill>
                  <a:srgbClr val="536779"/>
                </a:solidFill>
                <a:latin typeface="Noto Sans CJK KR"/>
                <a:ea typeface="Noto Sans CJK KR"/>
                <a:cs typeface="Noto Sans CJK KR"/>
              </a:defRPr>
            </a:lvl7pPr>
            <a:lvl8pPr algn="l">
              <a:buNone/>
              <a:defRPr sz="1599" b="0">
                <a:solidFill>
                  <a:srgbClr val="536779"/>
                </a:solidFill>
                <a:latin typeface="Noto Sans CJK KR"/>
                <a:ea typeface="Noto Sans CJK KR"/>
                <a:cs typeface="Noto Sans CJK KR"/>
              </a:defRPr>
            </a:lvl8pPr>
            <a:lvl9pPr algn="l">
              <a:buNone/>
              <a:defRPr sz="1599" b="0">
                <a:solidFill>
                  <a:srgbClr val="536779"/>
                </a:solidFill>
                <a:latin typeface="Noto Sans CJK KR"/>
                <a:ea typeface="Noto Sans CJK KR"/>
                <a:cs typeface="Noto Sans CJK KR"/>
              </a:defRPr>
            </a:lvl9pPr>
          </a:lstStyle>
          <a:p xmlns:a="http://schemas.openxmlformats.org/drawingml/2006/main">
            <a:pPr algn="l">
              <a:lnSpc>
                <a:spcPct val="100000"/>
              </a:lnSpc>
              <a:buNone/>
              <a:defRPr sz="1599" b="0">
                <a:solidFill>
                  <a:srgbClr val="536779"/>
                </a:solidFill>
                <a:latin typeface="Noto Sans CJK KR"/>
                <a:ea typeface="Noto Sans CJK KR"/>
                <a:cs typeface="Noto Sans CJK KR"/>
              </a:defRPr>
            </a:pPr>
            <a:r>
              <a:rPr sz="1599" b="0">
                <a:solidFill>
                  <a:srgbClr val="536779"/>
                </a:solidFill>
                <a:latin typeface="Noto Sans CJK KR"/>
                <a:ea typeface="Noto Sans CJK KR"/>
                <a:cs typeface="Noto Sans CJK KR"/>
              </a:rPr>
              <a:t>마음에 드는 답이 나오지 않으면 한 번 더 고쳐 달라고 요청해 보세요 .</a:t>
            </a:r>
          </a:p>
        </p:txBody>
      </p:sp>
      <p:sp>
        <p:nvSpPr>
          <p:cNvPr id="19" name="편집 문구 4">
            <a:extLst xmlns:a="http://schemas.openxmlformats.org/drawingml/2006/main">
              <a:ext uri="{FF2B5EF4-FFF2-40B4-BE49-F238E27FC236}">
                <a16:creationId xmlns:a16="http://schemas.microsoft.com/office/drawing/2014/main" id="{968B912B-0DB3-4B02-BEAE-9C610738C63E}"/>
              </a:ext>
            </a:extLst>
          </p:cNvPr>
          <p:cNvSpPr>
            <a:spLocks xmlns:a="http://schemas.openxmlformats.org/drawingml/2006/main" noGrp="1"/>
          </p:cNvSpPr>
          <p:nvPr/>
        </p:nvSpPr>
        <p:spPr>
          <a:xfrm xmlns:a="http://schemas.openxmlformats.org/drawingml/2006/main">
            <a:off x="1087909" y="2457605"/>
            <a:ext cx="521081"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①</a:t>
            </a:r>
          </a:p>
        </p:txBody>
      </p:sp>
      <p:sp>
        <p:nvSpPr>
          <p:cNvPr id="20" name="편집 문구 5">
            <a:extLst xmlns:a="http://schemas.openxmlformats.org/drawingml/2006/main">
              <a:ext uri="{FF2B5EF4-FFF2-40B4-BE49-F238E27FC236}">
                <a16:creationId xmlns:a16="http://schemas.microsoft.com/office/drawing/2014/main" id="{C55C2DBC-762D-420B-89E0-DCAB6E550AF2}"/>
              </a:ext>
            </a:extLst>
          </p:cNvPr>
          <p:cNvSpPr>
            <a:spLocks xmlns:a="http://schemas.openxmlformats.org/drawingml/2006/main" noGrp="1"/>
          </p:cNvSpPr>
          <p:nvPr/>
        </p:nvSpPr>
        <p:spPr>
          <a:xfrm xmlns:a="http://schemas.openxmlformats.org/drawingml/2006/main">
            <a:off x="2267258" y="2470601"/>
            <a:ext cx="5597483"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“중간고사 전 학생들에게 보낼 짧은 격려 메시지 3 개 써 줘 .”</a:t>
            </a:r>
          </a:p>
        </p:txBody>
      </p:sp>
      <p:sp>
        <p:nvSpPr>
          <p:cNvPr id="21" name="편집 문구 6">
            <a:extLst xmlns:a="http://schemas.openxmlformats.org/drawingml/2006/main">
              <a:ext uri="{FF2B5EF4-FFF2-40B4-BE49-F238E27FC236}">
                <a16:creationId xmlns:a16="http://schemas.microsoft.com/office/drawing/2014/main" id="{E433D55E-C1C6-41DE-8168-E0A7A884C609}"/>
              </a:ext>
            </a:extLst>
          </p:cNvPr>
          <p:cNvSpPr>
            <a:spLocks xmlns:a="http://schemas.openxmlformats.org/drawingml/2006/main" noGrp="1"/>
          </p:cNvSpPr>
          <p:nvPr/>
        </p:nvSpPr>
        <p:spPr>
          <a:xfrm xmlns:a="http://schemas.openxmlformats.org/drawingml/2006/main">
            <a:off x="1087909" y="3499805"/>
            <a:ext cx="521458"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②</a:t>
            </a:r>
          </a:p>
        </p:txBody>
      </p:sp>
      <p:sp>
        <p:nvSpPr>
          <p:cNvPr id="22" name="편집 문구 7">
            <a:extLst xmlns:a="http://schemas.openxmlformats.org/drawingml/2006/main">
              <a:ext uri="{FF2B5EF4-FFF2-40B4-BE49-F238E27FC236}">
                <a16:creationId xmlns:a16="http://schemas.microsoft.com/office/drawing/2014/main" id="{4385A377-9F7D-47C3-AF99-083ED2403455}"/>
              </a:ext>
            </a:extLst>
          </p:cNvPr>
          <p:cNvSpPr>
            <a:spLocks xmlns:a="http://schemas.openxmlformats.org/drawingml/2006/main" noGrp="1"/>
          </p:cNvSpPr>
          <p:nvPr/>
        </p:nvSpPr>
        <p:spPr>
          <a:xfrm xmlns:a="http://schemas.openxmlformats.org/drawingml/2006/main">
            <a:off x="2267258" y="3512802"/>
            <a:ext cx="6346992"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“고등학생이 이해하기 쉬운 ‘협력’의 뜻을 예시와 함께 설명해 줘 .”</a:t>
            </a:r>
          </a:p>
        </p:txBody>
      </p:sp>
      <p:sp>
        <p:nvSpPr>
          <p:cNvPr id="23" name="편집 문구 8">
            <a:extLst xmlns:a="http://schemas.openxmlformats.org/drawingml/2006/main">
              <a:ext uri="{FF2B5EF4-FFF2-40B4-BE49-F238E27FC236}">
                <a16:creationId xmlns:a16="http://schemas.microsoft.com/office/drawing/2014/main" id="{B4D80519-93E1-4E27-8E16-C5F331B0B68F}"/>
              </a:ext>
            </a:extLst>
          </p:cNvPr>
          <p:cNvSpPr>
            <a:spLocks xmlns:a="http://schemas.openxmlformats.org/drawingml/2006/main" noGrp="1"/>
          </p:cNvSpPr>
          <p:nvPr/>
        </p:nvSpPr>
        <p:spPr>
          <a:xfrm xmlns:a="http://schemas.openxmlformats.org/drawingml/2006/main">
            <a:off x="1087909" y="4542361"/>
            <a:ext cx="521458"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152A43"/>
                </a:solidFill>
                <a:latin typeface="Noto Sans CJK KR"/>
                <a:ea typeface="Noto Sans CJK KR"/>
                <a:cs typeface="Noto Sans CJK KR"/>
              </a:defRPr>
            </a:defPPr>
            <a:lvl1pPr algn="l">
              <a:buNone/>
              <a:defRPr sz="1049" b="1">
                <a:solidFill>
                  <a:srgbClr val="152A43"/>
                </a:solidFill>
                <a:latin typeface="Noto Sans CJK KR"/>
                <a:ea typeface="Noto Sans CJK KR"/>
                <a:cs typeface="Noto Sans CJK KR"/>
              </a:defRPr>
            </a:lvl1pPr>
            <a:lvl2pPr algn="l">
              <a:buNone/>
              <a:defRPr sz="1049" b="1">
                <a:solidFill>
                  <a:srgbClr val="152A43"/>
                </a:solidFill>
                <a:latin typeface="Noto Sans CJK KR"/>
                <a:ea typeface="Noto Sans CJK KR"/>
                <a:cs typeface="Noto Sans CJK KR"/>
              </a:defRPr>
            </a:lvl2pPr>
            <a:lvl3pPr algn="l">
              <a:buNone/>
              <a:defRPr sz="1049" b="1">
                <a:solidFill>
                  <a:srgbClr val="152A43"/>
                </a:solidFill>
                <a:latin typeface="Noto Sans CJK KR"/>
                <a:ea typeface="Noto Sans CJK KR"/>
                <a:cs typeface="Noto Sans CJK KR"/>
              </a:defRPr>
            </a:lvl3pPr>
            <a:lvl4pPr algn="l">
              <a:buNone/>
              <a:defRPr sz="1049" b="1">
                <a:solidFill>
                  <a:srgbClr val="152A43"/>
                </a:solidFill>
                <a:latin typeface="Noto Sans CJK KR"/>
                <a:ea typeface="Noto Sans CJK KR"/>
                <a:cs typeface="Noto Sans CJK KR"/>
              </a:defRPr>
            </a:lvl4pPr>
            <a:lvl5pPr algn="l">
              <a:buNone/>
              <a:defRPr sz="1049" b="1">
                <a:solidFill>
                  <a:srgbClr val="152A43"/>
                </a:solidFill>
                <a:latin typeface="Noto Sans CJK KR"/>
                <a:ea typeface="Noto Sans CJK KR"/>
                <a:cs typeface="Noto Sans CJK KR"/>
              </a:defRPr>
            </a:lvl5pPr>
            <a:lvl6pPr algn="l">
              <a:buNone/>
              <a:defRPr sz="1049" b="1">
                <a:solidFill>
                  <a:srgbClr val="152A43"/>
                </a:solidFill>
                <a:latin typeface="Noto Sans CJK KR"/>
                <a:ea typeface="Noto Sans CJK KR"/>
                <a:cs typeface="Noto Sans CJK KR"/>
              </a:defRPr>
            </a:lvl6pPr>
            <a:lvl7pPr algn="l">
              <a:buNone/>
              <a:defRPr sz="1049" b="1">
                <a:solidFill>
                  <a:srgbClr val="152A43"/>
                </a:solidFill>
                <a:latin typeface="Noto Sans CJK KR"/>
                <a:ea typeface="Noto Sans CJK KR"/>
                <a:cs typeface="Noto Sans CJK KR"/>
              </a:defRPr>
            </a:lvl7pPr>
            <a:lvl8pPr algn="l">
              <a:buNone/>
              <a:defRPr sz="1049" b="1">
                <a:solidFill>
                  <a:srgbClr val="152A43"/>
                </a:solidFill>
                <a:latin typeface="Noto Sans CJK KR"/>
                <a:ea typeface="Noto Sans CJK KR"/>
                <a:cs typeface="Noto Sans CJK KR"/>
              </a:defRPr>
            </a:lvl8pPr>
            <a:lvl9pPr algn="l">
              <a:buNone/>
              <a:defRPr sz="1049" b="1">
                <a:solidFill>
                  <a:srgbClr val="152A43"/>
                </a:solidFill>
                <a:latin typeface="Noto Sans CJK KR"/>
                <a:ea typeface="Noto Sans CJK KR"/>
                <a:cs typeface="Noto Sans CJK KR"/>
              </a:defRPr>
            </a:lvl9pPr>
          </a:lstStyle>
          <a:p xmlns:a="http://schemas.openxmlformats.org/drawingml/2006/main">
            <a:pPr algn="l">
              <a:lnSpc>
                <a:spcPct val="100000"/>
              </a:lnSpc>
              <a:buNone/>
              <a:defRPr sz="1049" b="1">
                <a:solidFill>
                  <a:srgbClr val="152A43"/>
                </a:solidFill>
                <a:latin typeface="Noto Sans CJK KR"/>
                <a:ea typeface="Noto Sans CJK KR"/>
                <a:cs typeface="Noto Sans CJK KR"/>
              </a:defRPr>
            </a:pPr>
            <a:r>
              <a:rPr sz="1049" b="1">
                <a:solidFill>
                  <a:srgbClr val="152A43"/>
                </a:solidFill>
                <a:latin typeface="Noto Sans CJK KR"/>
                <a:ea typeface="Noto Sans CJK KR"/>
                <a:cs typeface="Noto Sans CJK KR"/>
              </a:rPr>
              <a:t>질문 ③</a:t>
            </a:r>
          </a:p>
        </p:txBody>
      </p:sp>
      <p:sp>
        <p:nvSpPr>
          <p:cNvPr id="24" name="편집 문구 9">
            <a:extLst xmlns:a="http://schemas.openxmlformats.org/drawingml/2006/main">
              <a:ext uri="{FF2B5EF4-FFF2-40B4-BE49-F238E27FC236}">
                <a16:creationId xmlns:a16="http://schemas.microsoft.com/office/drawing/2014/main" id="{583876FA-B620-4BC1-91C0-CFF5A6A97F57}"/>
              </a:ext>
            </a:extLst>
          </p:cNvPr>
          <p:cNvSpPr>
            <a:spLocks xmlns:a="http://schemas.openxmlformats.org/drawingml/2006/main" noGrp="1"/>
          </p:cNvSpPr>
          <p:nvPr/>
        </p:nvSpPr>
        <p:spPr>
          <a:xfrm xmlns:a="http://schemas.openxmlformats.org/drawingml/2006/main">
            <a:off x="2267258" y="4555370"/>
            <a:ext cx="6145750"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1">
                <a:solidFill>
                  <a:srgbClr val="152A43"/>
                </a:solidFill>
                <a:latin typeface="Noto Sans CJK KR"/>
                <a:ea typeface="Noto Sans CJK KR"/>
                <a:cs typeface="Noto Sans CJK KR"/>
              </a:defRPr>
            </a:defPPr>
            <a:lvl1pPr algn="l">
              <a:buNone/>
              <a:defRPr sz="1701" b="1">
                <a:solidFill>
                  <a:srgbClr val="152A43"/>
                </a:solidFill>
                <a:latin typeface="Noto Sans CJK KR"/>
                <a:ea typeface="Noto Sans CJK KR"/>
                <a:cs typeface="Noto Sans CJK KR"/>
              </a:defRPr>
            </a:lvl1pPr>
            <a:lvl2pPr algn="l">
              <a:buNone/>
              <a:defRPr sz="1701" b="1">
                <a:solidFill>
                  <a:srgbClr val="152A43"/>
                </a:solidFill>
                <a:latin typeface="Noto Sans CJK KR"/>
                <a:ea typeface="Noto Sans CJK KR"/>
                <a:cs typeface="Noto Sans CJK KR"/>
              </a:defRPr>
            </a:lvl2pPr>
            <a:lvl3pPr algn="l">
              <a:buNone/>
              <a:defRPr sz="1701" b="1">
                <a:solidFill>
                  <a:srgbClr val="152A43"/>
                </a:solidFill>
                <a:latin typeface="Noto Sans CJK KR"/>
                <a:ea typeface="Noto Sans CJK KR"/>
                <a:cs typeface="Noto Sans CJK KR"/>
              </a:defRPr>
            </a:lvl3pPr>
            <a:lvl4pPr algn="l">
              <a:buNone/>
              <a:defRPr sz="1701" b="1">
                <a:solidFill>
                  <a:srgbClr val="152A43"/>
                </a:solidFill>
                <a:latin typeface="Noto Sans CJK KR"/>
                <a:ea typeface="Noto Sans CJK KR"/>
                <a:cs typeface="Noto Sans CJK KR"/>
              </a:defRPr>
            </a:lvl4pPr>
            <a:lvl5pPr algn="l">
              <a:buNone/>
              <a:defRPr sz="1701" b="1">
                <a:solidFill>
                  <a:srgbClr val="152A43"/>
                </a:solidFill>
                <a:latin typeface="Noto Sans CJK KR"/>
                <a:ea typeface="Noto Sans CJK KR"/>
                <a:cs typeface="Noto Sans CJK KR"/>
              </a:defRPr>
            </a:lvl5pPr>
            <a:lvl6pPr algn="l">
              <a:buNone/>
              <a:defRPr sz="1701" b="1">
                <a:solidFill>
                  <a:srgbClr val="152A43"/>
                </a:solidFill>
                <a:latin typeface="Noto Sans CJK KR"/>
                <a:ea typeface="Noto Sans CJK KR"/>
                <a:cs typeface="Noto Sans CJK KR"/>
              </a:defRPr>
            </a:lvl6pPr>
            <a:lvl7pPr algn="l">
              <a:buNone/>
              <a:defRPr sz="1701" b="1">
                <a:solidFill>
                  <a:srgbClr val="152A43"/>
                </a:solidFill>
                <a:latin typeface="Noto Sans CJK KR"/>
                <a:ea typeface="Noto Sans CJK KR"/>
                <a:cs typeface="Noto Sans CJK KR"/>
              </a:defRPr>
            </a:lvl7pPr>
            <a:lvl8pPr algn="l">
              <a:buNone/>
              <a:defRPr sz="1701" b="1">
                <a:solidFill>
                  <a:srgbClr val="152A43"/>
                </a:solidFill>
                <a:latin typeface="Noto Sans CJK KR"/>
                <a:ea typeface="Noto Sans CJK KR"/>
                <a:cs typeface="Noto Sans CJK KR"/>
              </a:defRPr>
            </a:lvl8pPr>
            <a:lvl9pPr algn="l">
              <a:buNone/>
              <a:defRPr sz="1701" b="1">
                <a:solidFill>
                  <a:srgbClr val="152A43"/>
                </a:solidFill>
                <a:latin typeface="Noto Sans CJK KR"/>
                <a:ea typeface="Noto Sans CJK KR"/>
                <a:cs typeface="Noto Sans CJK KR"/>
              </a:defRPr>
            </a:lvl9pPr>
          </a:lstStyle>
          <a:p xmlns:a="http://schemas.openxmlformats.org/drawingml/2006/main">
            <a:pPr algn="l">
              <a:lnSpc>
                <a:spcPct val="100000"/>
              </a:lnSpc>
              <a:buNone/>
              <a:defRPr sz="1701" b="1">
                <a:solidFill>
                  <a:srgbClr val="152A43"/>
                </a:solidFill>
                <a:latin typeface="Noto Sans CJK KR"/>
                <a:ea typeface="Noto Sans CJK KR"/>
                <a:cs typeface="Noto Sans CJK KR"/>
              </a:defRPr>
            </a:pPr>
            <a:r>
              <a:rPr sz="1701" b="1">
                <a:solidFill>
                  <a:srgbClr val="152A43"/>
                </a:solidFill>
                <a:latin typeface="Noto Sans CJK KR"/>
                <a:ea typeface="Noto Sans CJK KR"/>
                <a:cs typeface="Noto Sans CJK KR"/>
              </a:rPr>
              <a:t>“고등학교 첫 수업에서 사용할 아이스브레이킹 질문 5 개 알려 줘 .”</a:t>
            </a:r>
          </a:p>
        </p:txBody>
      </p:sp>
      <p:sp>
        <p:nvSpPr>
          <p:cNvPr id="25" name="편집 문구 10">
            <a:extLst xmlns:a="http://schemas.openxmlformats.org/drawingml/2006/main">
              <a:ext uri="{FF2B5EF4-FFF2-40B4-BE49-F238E27FC236}">
                <a16:creationId xmlns:a16="http://schemas.microsoft.com/office/drawing/2014/main" id="{25689CDE-C3A4-41BA-B768-4C40F19D74BD}"/>
              </a:ext>
            </a:extLst>
          </p:cNvPr>
          <p:cNvSpPr>
            <a:spLocks xmlns:a="http://schemas.openxmlformats.org/drawingml/2006/main" noGrp="1"/>
          </p:cNvSpPr>
          <p:nvPr/>
        </p:nvSpPr>
        <p:spPr>
          <a:xfrm xmlns:a="http://schemas.openxmlformats.org/drawingml/2006/main">
            <a:off x="2951616" y="5643625"/>
            <a:ext cx="6445434" cy="2856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500" b="1">
                <a:solidFill>
                  <a:srgbClr val="FFFFFF"/>
                </a:solidFill>
                <a:latin typeface="Noto Sans CJK KR"/>
                <a:ea typeface="Noto Sans CJK KR"/>
                <a:cs typeface="Noto Sans CJK KR"/>
              </a:defRPr>
            </a:defPPr>
            <a:lvl1pPr algn="l">
              <a:buNone/>
              <a:defRPr sz="1500" b="1">
                <a:solidFill>
                  <a:srgbClr val="FFFFFF"/>
                </a:solidFill>
                <a:latin typeface="Noto Sans CJK KR"/>
                <a:ea typeface="Noto Sans CJK KR"/>
                <a:cs typeface="Noto Sans CJK KR"/>
              </a:defRPr>
            </a:lvl1pPr>
            <a:lvl2pPr algn="l">
              <a:buNone/>
              <a:defRPr sz="1500" b="1">
                <a:solidFill>
                  <a:srgbClr val="FFFFFF"/>
                </a:solidFill>
                <a:latin typeface="Noto Sans CJK KR"/>
                <a:ea typeface="Noto Sans CJK KR"/>
                <a:cs typeface="Noto Sans CJK KR"/>
              </a:defRPr>
            </a:lvl2pPr>
            <a:lvl3pPr algn="l">
              <a:buNone/>
              <a:defRPr sz="1500" b="1">
                <a:solidFill>
                  <a:srgbClr val="FFFFFF"/>
                </a:solidFill>
                <a:latin typeface="Noto Sans CJK KR"/>
                <a:ea typeface="Noto Sans CJK KR"/>
                <a:cs typeface="Noto Sans CJK KR"/>
              </a:defRPr>
            </a:lvl3pPr>
            <a:lvl4pPr algn="l">
              <a:buNone/>
              <a:defRPr sz="1500" b="1">
                <a:solidFill>
                  <a:srgbClr val="FFFFFF"/>
                </a:solidFill>
                <a:latin typeface="Noto Sans CJK KR"/>
                <a:ea typeface="Noto Sans CJK KR"/>
                <a:cs typeface="Noto Sans CJK KR"/>
              </a:defRPr>
            </a:lvl4pPr>
            <a:lvl5pPr algn="l">
              <a:buNone/>
              <a:defRPr sz="1500" b="1">
                <a:solidFill>
                  <a:srgbClr val="FFFFFF"/>
                </a:solidFill>
                <a:latin typeface="Noto Sans CJK KR"/>
                <a:ea typeface="Noto Sans CJK KR"/>
                <a:cs typeface="Noto Sans CJK KR"/>
              </a:defRPr>
            </a:lvl5pPr>
            <a:lvl6pPr algn="l">
              <a:buNone/>
              <a:defRPr sz="1500" b="1">
                <a:solidFill>
                  <a:srgbClr val="FFFFFF"/>
                </a:solidFill>
                <a:latin typeface="Noto Sans CJK KR"/>
                <a:ea typeface="Noto Sans CJK KR"/>
                <a:cs typeface="Noto Sans CJK KR"/>
              </a:defRPr>
            </a:lvl6pPr>
            <a:lvl7pPr algn="l">
              <a:buNone/>
              <a:defRPr sz="1500" b="1">
                <a:solidFill>
                  <a:srgbClr val="FFFFFF"/>
                </a:solidFill>
                <a:latin typeface="Noto Sans CJK KR"/>
                <a:ea typeface="Noto Sans CJK KR"/>
                <a:cs typeface="Noto Sans CJK KR"/>
              </a:defRPr>
            </a:lvl7pPr>
            <a:lvl8pPr algn="l">
              <a:buNone/>
              <a:defRPr sz="1500" b="1">
                <a:solidFill>
                  <a:srgbClr val="FFFFFF"/>
                </a:solidFill>
                <a:latin typeface="Noto Sans CJK KR"/>
                <a:ea typeface="Noto Sans CJK KR"/>
                <a:cs typeface="Noto Sans CJK KR"/>
              </a:defRPr>
            </a:lvl8pPr>
            <a:lvl9pPr algn="l">
              <a:buNone/>
              <a:defRPr sz="1500" b="1">
                <a:solidFill>
                  <a:srgbClr val="FFFFFF"/>
                </a:solidFill>
                <a:latin typeface="Noto Sans CJK KR"/>
                <a:ea typeface="Noto Sans CJK KR"/>
                <a:cs typeface="Noto Sans CJK KR"/>
              </a:defRPr>
            </a:lvl9pPr>
          </a:lstStyle>
          <a:p xmlns:a="http://schemas.openxmlformats.org/drawingml/2006/main">
            <a:pPr algn="l">
              <a:lnSpc>
                <a:spcPct val="100000"/>
              </a:lnSpc>
              <a:buNone/>
              <a:defRPr sz="1500" b="1">
                <a:solidFill>
                  <a:srgbClr val="FFFFFF"/>
                </a:solidFill>
                <a:latin typeface="Noto Sans CJK KR"/>
                <a:ea typeface="Noto Sans CJK KR"/>
                <a:cs typeface="Noto Sans CJK KR"/>
              </a:defRPr>
            </a:pPr>
            <a:r>
              <a:rPr sz="1500" b="1">
                <a:solidFill>
                  <a:srgbClr val="FFFFFF"/>
                </a:solidFill>
                <a:latin typeface="Noto Sans CJK KR"/>
                <a:ea typeface="Noto Sans CJK KR"/>
                <a:cs typeface="Noto Sans CJK KR"/>
              </a:rPr>
              <a:t>기록하기 : 가장 좋았던 답 1 개  +  이상했던 답 1 개  +  고쳐 달라고 한 말 1 개</a:t>
            </a:r>
          </a:p>
        </p:txBody>
      </p:sp>
      <p:sp>
        <p:nvSpPr>
          <p:cNvPr id="26" name="편집 문구 11">
            <a:extLst xmlns:a="http://schemas.openxmlformats.org/drawingml/2006/main">
              <a:ext uri="{FF2B5EF4-FFF2-40B4-BE49-F238E27FC236}">
                <a16:creationId xmlns:a16="http://schemas.microsoft.com/office/drawing/2014/main" id="{DCC28DDD-23D1-48CC-9A28-EA21A9821B33}"/>
              </a:ext>
            </a:extLst>
          </p:cNvPr>
          <p:cNvSpPr>
            <a:spLocks xmlns:a="http://schemas.openxmlformats.org/drawingml/2006/main" noGrp="1"/>
          </p:cNvSpPr>
          <p:nvPr/>
        </p:nvSpPr>
        <p:spPr>
          <a:xfrm xmlns:a="http://schemas.openxmlformats.org/drawingml/2006/main">
            <a:off x="566630" y="6425551"/>
            <a:ext cx="1969396"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78909F"/>
                </a:solidFill>
                <a:latin typeface="Noto Sans CJK KR"/>
                <a:ea typeface="Noto Sans CJK KR"/>
                <a:cs typeface="Noto Sans CJK KR"/>
              </a:defRPr>
            </a:defPPr>
            <a:lvl1pPr algn="l">
              <a:buNone/>
              <a:defRPr sz="1001" b="0">
                <a:solidFill>
                  <a:srgbClr val="78909F"/>
                </a:solidFill>
                <a:latin typeface="Noto Sans CJK KR"/>
                <a:ea typeface="Noto Sans CJK KR"/>
                <a:cs typeface="Noto Sans CJK KR"/>
              </a:defRPr>
            </a:lvl1pPr>
            <a:lvl2pPr algn="l">
              <a:buNone/>
              <a:defRPr sz="1001" b="0">
                <a:solidFill>
                  <a:srgbClr val="78909F"/>
                </a:solidFill>
                <a:latin typeface="Noto Sans CJK KR"/>
                <a:ea typeface="Noto Sans CJK KR"/>
                <a:cs typeface="Noto Sans CJK KR"/>
              </a:defRPr>
            </a:lvl2pPr>
            <a:lvl3pPr algn="l">
              <a:buNone/>
              <a:defRPr sz="1001" b="0">
                <a:solidFill>
                  <a:srgbClr val="78909F"/>
                </a:solidFill>
                <a:latin typeface="Noto Sans CJK KR"/>
                <a:ea typeface="Noto Sans CJK KR"/>
                <a:cs typeface="Noto Sans CJK KR"/>
              </a:defRPr>
            </a:lvl3pPr>
            <a:lvl4pPr algn="l">
              <a:buNone/>
              <a:defRPr sz="1001" b="0">
                <a:solidFill>
                  <a:srgbClr val="78909F"/>
                </a:solidFill>
                <a:latin typeface="Noto Sans CJK KR"/>
                <a:ea typeface="Noto Sans CJK KR"/>
                <a:cs typeface="Noto Sans CJK KR"/>
              </a:defRPr>
            </a:lvl4pPr>
            <a:lvl5pPr algn="l">
              <a:buNone/>
              <a:defRPr sz="1001" b="0">
                <a:solidFill>
                  <a:srgbClr val="78909F"/>
                </a:solidFill>
                <a:latin typeface="Noto Sans CJK KR"/>
                <a:ea typeface="Noto Sans CJK KR"/>
                <a:cs typeface="Noto Sans CJK KR"/>
              </a:defRPr>
            </a:lvl5pPr>
            <a:lvl6pPr algn="l">
              <a:buNone/>
              <a:defRPr sz="1001" b="0">
                <a:solidFill>
                  <a:srgbClr val="78909F"/>
                </a:solidFill>
                <a:latin typeface="Noto Sans CJK KR"/>
                <a:ea typeface="Noto Sans CJK KR"/>
                <a:cs typeface="Noto Sans CJK KR"/>
              </a:defRPr>
            </a:lvl6pPr>
            <a:lvl7pPr algn="l">
              <a:buNone/>
              <a:defRPr sz="1001" b="0">
                <a:solidFill>
                  <a:srgbClr val="78909F"/>
                </a:solidFill>
                <a:latin typeface="Noto Sans CJK KR"/>
                <a:ea typeface="Noto Sans CJK KR"/>
                <a:cs typeface="Noto Sans CJK KR"/>
              </a:defRPr>
            </a:lvl7pPr>
            <a:lvl8pPr algn="l">
              <a:buNone/>
              <a:defRPr sz="1001" b="0">
                <a:solidFill>
                  <a:srgbClr val="78909F"/>
                </a:solidFill>
                <a:latin typeface="Noto Sans CJK KR"/>
                <a:ea typeface="Noto Sans CJK KR"/>
                <a:cs typeface="Noto Sans CJK KR"/>
              </a:defRPr>
            </a:lvl8pPr>
            <a:lvl9pPr algn="l">
              <a:buNone/>
              <a:defRPr sz="1001" b="0">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0">
                <a:solidFill>
                  <a:srgbClr val="78909F"/>
                </a:solidFill>
                <a:latin typeface="Noto Sans CJK KR"/>
                <a:ea typeface="Noto Sans CJK KR"/>
                <a:cs typeface="Noto Sans CJK KR"/>
              </a:defRPr>
            </a:pPr>
            <a:r>
              <a:rPr sz="1001" b="0">
                <a:solidFill>
                  <a:srgbClr val="78909F"/>
                </a:solidFill>
                <a:latin typeface="Noto Sans CJK KR"/>
                <a:ea typeface="Noto Sans CJK KR"/>
                <a:cs typeface="Noto Sans CJK KR"/>
              </a:rPr>
              <a:t>선생님을 위한 AI 첫걸음  ·  1 차시</a:t>
            </a:r>
          </a:p>
        </p:txBody>
      </p:sp>
      <p:sp>
        <p:nvSpPr>
          <p:cNvPr id="27" name="편집 문구 12">
            <a:extLst xmlns:a="http://schemas.openxmlformats.org/drawingml/2006/main">
              <a:ext uri="{FF2B5EF4-FFF2-40B4-BE49-F238E27FC236}">
                <a16:creationId xmlns:a16="http://schemas.microsoft.com/office/drawing/2014/main" id="{32B20025-1757-4931-B9AE-29112D3C9093}"/>
              </a:ext>
            </a:extLst>
          </p:cNvPr>
          <p:cNvSpPr>
            <a:spLocks xmlns:a="http://schemas.openxmlformats.org/drawingml/2006/main" noGrp="1"/>
          </p:cNvSpPr>
          <p:nvPr/>
        </p:nvSpPr>
        <p:spPr>
          <a:xfrm xmlns:a="http://schemas.openxmlformats.org/drawingml/2006/main">
            <a:off x="11150528" y="6425551"/>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78909F"/>
                </a:solidFill>
                <a:latin typeface="Noto Sans CJK KR"/>
                <a:ea typeface="Noto Sans CJK KR"/>
                <a:cs typeface="Noto Sans CJK KR"/>
              </a:defRPr>
            </a:defPPr>
            <a:lvl1pPr algn="l">
              <a:buNone/>
              <a:defRPr sz="1001" b="1">
                <a:solidFill>
                  <a:srgbClr val="78909F"/>
                </a:solidFill>
                <a:latin typeface="Noto Sans CJK KR"/>
                <a:ea typeface="Noto Sans CJK KR"/>
                <a:cs typeface="Noto Sans CJK KR"/>
              </a:defRPr>
            </a:lvl1pPr>
            <a:lvl2pPr algn="l">
              <a:buNone/>
              <a:defRPr sz="1001" b="1">
                <a:solidFill>
                  <a:srgbClr val="78909F"/>
                </a:solidFill>
                <a:latin typeface="Noto Sans CJK KR"/>
                <a:ea typeface="Noto Sans CJK KR"/>
                <a:cs typeface="Noto Sans CJK KR"/>
              </a:defRPr>
            </a:lvl2pPr>
            <a:lvl3pPr algn="l">
              <a:buNone/>
              <a:defRPr sz="1001" b="1">
                <a:solidFill>
                  <a:srgbClr val="78909F"/>
                </a:solidFill>
                <a:latin typeface="Noto Sans CJK KR"/>
                <a:ea typeface="Noto Sans CJK KR"/>
                <a:cs typeface="Noto Sans CJK KR"/>
              </a:defRPr>
            </a:lvl3pPr>
            <a:lvl4pPr algn="l">
              <a:buNone/>
              <a:defRPr sz="1001" b="1">
                <a:solidFill>
                  <a:srgbClr val="78909F"/>
                </a:solidFill>
                <a:latin typeface="Noto Sans CJK KR"/>
                <a:ea typeface="Noto Sans CJK KR"/>
                <a:cs typeface="Noto Sans CJK KR"/>
              </a:defRPr>
            </a:lvl4pPr>
            <a:lvl5pPr algn="l">
              <a:buNone/>
              <a:defRPr sz="1001" b="1">
                <a:solidFill>
                  <a:srgbClr val="78909F"/>
                </a:solidFill>
                <a:latin typeface="Noto Sans CJK KR"/>
                <a:ea typeface="Noto Sans CJK KR"/>
                <a:cs typeface="Noto Sans CJK KR"/>
              </a:defRPr>
            </a:lvl5pPr>
            <a:lvl6pPr algn="l">
              <a:buNone/>
              <a:defRPr sz="1001" b="1">
                <a:solidFill>
                  <a:srgbClr val="78909F"/>
                </a:solidFill>
                <a:latin typeface="Noto Sans CJK KR"/>
                <a:ea typeface="Noto Sans CJK KR"/>
                <a:cs typeface="Noto Sans CJK KR"/>
              </a:defRPr>
            </a:lvl6pPr>
            <a:lvl7pPr algn="l">
              <a:buNone/>
              <a:defRPr sz="1001" b="1">
                <a:solidFill>
                  <a:srgbClr val="78909F"/>
                </a:solidFill>
                <a:latin typeface="Noto Sans CJK KR"/>
                <a:ea typeface="Noto Sans CJK KR"/>
                <a:cs typeface="Noto Sans CJK KR"/>
              </a:defRPr>
            </a:lvl7pPr>
            <a:lvl8pPr algn="l">
              <a:buNone/>
              <a:defRPr sz="1001" b="1">
                <a:solidFill>
                  <a:srgbClr val="78909F"/>
                </a:solidFill>
                <a:latin typeface="Noto Sans CJK KR"/>
                <a:ea typeface="Noto Sans CJK KR"/>
                <a:cs typeface="Noto Sans CJK KR"/>
              </a:defRPr>
            </a:lvl8pPr>
            <a:lvl9pPr algn="l">
              <a:buNone/>
              <a:defRPr sz="1001" b="1">
                <a:solidFill>
                  <a:srgbClr val="78909F"/>
                </a:solidFill>
                <a:latin typeface="Noto Sans CJK KR"/>
                <a:ea typeface="Noto Sans CJK KR"/>
                <a:cs typeface="Noto Sans CJK KR"/>
              </a:defRPr>
            </a:lvl9pPr>
          </a:lstStyle>
          <a:p xmlns:a="http://schemas.openxmlformats.org/drawingml/2006/main">
            <a:pPr algn="l">
              <a:lnSpc>
                <a:spcPct val="100000"/>
              </a:lnSpc>
              <a:buNone/>
              <a:defRPr sz="1001" b="1">
                <a:solidFill>
                  <a:srgbClr val="78909F"/>
                </a:solidFill>
                <a:latin typeface="Noto Sans CJK KR"/>
                <a:ea typeface="Noto Sans CJK KR"/>
                <a:cs typeface="Noto Sans CJK KR"/>
              </a:defRPr>
            </a:pPr>
            <a:r>
              <a:rPr sz="1001" b="1">
                <a:solidFill>
                  <a:srgbClr val="78909F"/>
                </a:solidFill>
                <a:latin typeface="Noto Sans CJK KR"/>
                <a:ea typeface="Noto Sans CJK KR"/>
                <a:cs typeface="Noto Sans CJK KR"/>
              </a:rPr>
              <a:t>13  /  14</a:t>
            </a:r>
          </a:p>
        </p:txBody>
      </p:sp>
      <p:pic>
        <p:nvPicPr>
          <p:cNvPr id="28" name="">
            <a:extLst xmlns:a="http://schemas.openxmlformats.org/drawingml/2006/main">
              <a:ext uri="{FF2B5EF4-FFF2-40B4-BE49-F238E27FC236}">
                <a16:creationId xmlns:a16="http://schemas.microsoft.com/office/drawing/2014/main" id="{BF6ACFF2-125C-4C7B-84BA-9AEDBDC62AAC}"/>
              </a:ext>
            </a:extLst>
          </p:cNvPr>
          <p:cNvPicPr>
            <a:picLocks xmlns:a="http://schemas.openxmlformats.org/drawingml/2006/main" noChangeAspect="1"/>
          </p:cNvPicPr>
          <p:nvPr/>
        </p:nvPicPr>
        <p:blipFill>
          <a:blip xmlns:r="http://schemas.openxmlformats.org/officeDocument/2006/relationships" xmlns:a="http://schemas.openxmlformats.org/drawingml/2006/main" r:embed="R715aee2b1e6b4c7e"/>
          <a:stretch xmlns:a="http://schemas.openxmlformats.org/drawingml/2006/main"/>
        </p:blipFill>
        <p:spPr>
          <a:xfrm xmlns:a="http://schemas.openxmlformats.org/drawingml/2006/main">
            <a:off x="10477500" y="511711"/>
            <a:ext cx="1238250" cy="1081604"/>
          </a:xfrm>
          <a:prstGeom xmlns:a="http://schemas.openxmlformats.org/drawingml/2006/main" prst="rect">
            <a:avLst/>
          </a:prstGeom>
        </p:spPr>
      </p:pic>
    </p:spTree>
    <p:extLst>
      <p:ext uri="{BB962C8B-B14F-4D97-AF65-F5344CB8AC3E}">
        <p14:creationId xmlns:p14="http://schemas.microsoft.com/office/powerpoint/2010/main" val="596748447"/>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0" name="원본 도형 1">
            <a:extLst xmlns:a="http://schemas.openxmlformats.org/drawingml/2006/main">
              <a:ext uri="{FF2B5EF4-FFF2-40B4-BE49-F238E27FC236}">
                <a16:creationId xmlns:a16="http://schemas.microsoft.com/office/drawing/2014/main" id="{C2A61702-5F8E-4ECA-8C69-817B4EB0C062}"/>
              </a:ext>
            </a:extLst>
          </p:cNvPr>
          <p:cNvSpPr>
            <a:spLocks xmlns:a="http://schemas.openxmlformats.org/drawingml/2006/main" noGrp="1"/>
          </p:cNvSpPr>
          <p:nvPr/>
        </p:nvSpPr>
        <p:spPr>
          <a:xfrm xmlns:a="http://schemas.openxmlformats.org/drawingml/2006/main">
            <a:off x="0" y="0"/>
            <a:ext cx="12191639" cy="6857644"/>
          </a:xfrm>
          <a:custGeom xmlns:a="http://schemas.openxmlformats.org/drawingml/2006/main">
            <a:pathLst>
              <a:path w="12191639" h="6857644">
                <a:moveTo>
                  <a:pt x="0" y="0"/>
                </a:moveTo>
                <a:lnTo>
                  <a:pt x="12191639" y="0"/>
                </a:lnTo>
                <a:lnTo>
                  <a:pt x="12191639" y="6857644"/>
                </a:lnTo>
                <a:lnTo>
                  <a:pt x="0" y="6857644"/>
                </a:lnTo>
                <a:lnTo>
                  <a:pt x="0" y="0"/>
                </a:lnTo>
                <a:close/>
              </a:path>
            </a:pathLst>
          </a:custGeom>
          <a:solidFill xmlns:a="http://schemas.openxmlformats.org/drawingml/2006/main">
            <a:srgbClr val="FFFFFF"/>
          </a:solidFill>
          <a:ln xmlns:a="http://schemas.openxmlformats.org/drawingml/2006/main" w="0">
            <a:noFill/>
            <a:prstDash val="solid"/>
          </a:ln>
        </p:spPr>
      </p:sp>
      <p:sp>
        <p:nvSpPr>
          <p:cNvPr id="2" name="원본 도형 2">
            <a:extLst xmlns:a="http://schemas.openxmlformats.org/drawingml/2006/main">
              <a:ext uri="{FF2B5EF4-FFF2-40B4-BE49-F238E27FC236}">
                <a16:creationId xmlns:a16="http://schemas.microsoft.com/office/drawing/2014/main" id="{BE42B32F-226F-40DF-86A5-2E6C7F56BEB9}"/>
              </a:ext>
            </a:extLst>
          </p:cNvPr>
          <p:cNvSpPr>
            <a:spLocks xmlns:a="http://schemas.openxmlformats.org/drawingml/2006/main" noGrp="1"/>
          </p:cNvSpPr>
          <p:nvPr/>
        </p:nvSpPr>
        <p:spPr>
          <a:xfrm xmlns:a="http://schemas.openxmlformats.org/drawingml/2006/main">
            <a:off x="0" y="0"/>
            <a:ext cx="12191994" cy="6858000"/>
          </a:xfrm>
          <a:custGeom xmlns:a="http://schemas.openxmlformats.org/drawingml/2006/main">
            <a:pathLst>
              <a:path w="12191994" h="6858000">
                <a:moveTo>
                  <a:pt x="0" y="0"/>
                </a:moveTo>
                <a:lnTo>
                  <a:pt x="12191994" y="0"/>
                </a:lnTo>
                <a:lnTo>
                  <a:pt x="12191994" y="6858000"/>
                </a:lnTo>
                <a:lnTo>
                  <a:pt x="0" y="6858000"/>
                </a:lnTo>
                <a:lnTo>
                  <a:pt x="0" y="0"/>
                </a:lnTo>
                <a:close/>
              </a:path>
            </a:pathLst>
          </a:custGeom>
          <a:solidFill xmlns:a="http://schemas.openxmlformats.org/drawingml/2006/main">
            <a:srgbClr val="12263D"/>
          </a:solidFill>
          <a:ln xmlns:a="http://schemas.openxmlformats.org/drawingml/2006/main" w="0">
            <a:noFill/>
            <a:prstDash val="solid"/>
          </a:ln>
        </p:spPr>
      </p:sp>
      <p:sp>
        <p:nvSpPr>
          <p:cNvPr id="3" name="원본 도형 3">
            <a:extLst xmlns:a="http://schemas.openxmlformats.org/drawingml/2006/main">
              <a:ext uri="{FF2B5EF4-FFF2-40B4-BE49-F238E27FC236}">
                <a16:creationId xmlns:a16="http://schemas.microsoft.com/office/drawing/2014/main" id="{8B267904-08CE-4FC8-B8A4-3E84EA0C5224}"/>
              </a:ext>
            </a:extLst>
          </p:cNvPr>
          <p:cNvSpPr>
            <a:spLocks xmlns:a="http://schemas.openxmlformats.org/drawingml/2006/main" noGrp="1"/>
          </p:cNvSpPr>
          <p:nvPr/>
        </p:nvSpPr>
        <p:spPr>
          <a:xfrm xmlns:a="http://schemas.openxmlformats.org/drawingml/2006/main">
            <a:off x="785868" y="602996"/>
            <a:ext cx="1737343" cy="311048"/>
          </a:xfrm>
          <a:custGeom xmlns:a="http://schemas.openxmlformats.org/drawingml/2006/main">
            <a:pathLst>
              <a:path w="1737343" h="311048">
                <a:moveTo>
                  <a:pt x="0" y="137160"/>
                </a:moveTo>
                <a:lnTo>
                  <a:pt x="0" y="137160"/>
                </a:lnTo>
                <a:cubicBezTo>
                  <a:pt x="0" y="113043"/>
                  <a:pt x="6490" y="89281"/>
                  <a:pt x="18364" y="68402"/>
                </a:cubicBezTo>
                <a:cubicBezTo>
                  <a:pt x="30607" y="47523"/>
                  <a:pt x="47879" y="30239"/>
                  <a:pt x="68757" y="18364"/>
                </a:cubicBezTo>
                <a:cubicBezTo>
                  <a:pt x="89648" y="6121"/>
                  <a:pt x="113042" y="0"/>
                  <a:pt x="137159" y="0"/>
                </a:cubicBezTo>
                <a:lnTo>
                  <a:pt x="1599829" y="0"/>
                </a:lnTo>
                <a:lnTo>
                  <a:pt x="1599829" y="0"/>
                </a:lnTo>
                <a:cubicBezTo>
                  <a:pt x="1623946" y="0"/>
                  <a:pt x="1647707" y="6490"/>
                  <a:pt x="1668586" y="18364"/>
                </a:cubicBezTo>
                <a:cubicBezTo>
                  <a:pt x="1689464" y="30607"/>
                  <a:pt x="1706749" y="47879"/>
                  <a:pt x="1718623" y="68758"/>
                </a:cubicBezTo>
                <a:cubicBezTo>
                  <a:pt x="1730866" y="89649"/>
                  <a:pt x="1736987" y="113043"/>
                  <a:pt x="1736987" y="137160"/>
                </a:cubicBezTo>
                <a:lnTo>
                  <a:pt x="1736987" y="137160"/>
                </a:lnTo>
                <a:lnTo>
                  <a:pt x="1737343" y="173520"/>
                </a:lnTo>
                <a:lnTo>
                  <a:pt x="1737343" y="173520"/>
                </a:lnTo>
                <a:cubicBezTo>
                  <a:pt x="1737343" y="197650"/>
                  <a:pt x="1730866" y="221399"/>
                  <a:pt x="1718992" y="242278"/>
                </a:cubicBezTo>
                <a:cubicBezTo>
                  <a:pt x="1706749" y="263169"/>
                  <a:pt x="1689464" y="280441"/>
                  <a:pt x="1668586" y="292329"/>
                </a:cubicBezTo>
                <a:cubicBezTo>
                  <a:pt x="1647707" y="304559"/>
                  <a:pt x="1624314" y="310680"/>
                  <a:pt x="1600184" y="310680"/>
                </a:cubicBezTo>
                <a:lnTo>
                  <a:pt x="137159" y="311048"/>
                </a:lnTo>
                <a:lnTo>
                  <a:pt x="137159" y="311048"/>
                </a:lnTo>
                <a:cubicBezTo>
                  <a:pt x="113042" y="311048"/>
                  <a:pt x="89280" y="304559"/>
                  <a:pt x="68402" y="292684"/>
                </a:cubicBezTo>
                <a:cubicBezTo>
                  <a:pt x="47523" y="280441"/>
                  <a:pt x="30238" y="263169"/>
                  <a:pt x="18364" y="242278"/>
                </a:cubicBezTo>
                <a:cubicBezTo>
                  <a:pt x="6121" y="221399"/>
                  <a:pt x="0" y="198006"/>
                  <a:pt x="0" y="173888"/>
                </a:cubicBezTo>
                <a:lnTo>
                  <a:pt x="0" y="137160"/>
                </a:lnTo>
                <a:close/>
              </a:path>
            </a:pathLst>
          </a:custGeom>
          <a:solidFill xmlns:a="http://schemas.openxmlformats.org/drawingml/2006/main">
            <a:srgbClr val="2F5760"/>
          </a:solidFill>
          <a:ln xmlns:a="http://schemas.openxmlformats.org/drawingml/2006/main" w="0">
            <a:noFill/>
            <a:prstDash val="solid"/>
          </a:ln>
        </p:spPr>
      </p:sp>
      <p:sp>
        <p:nvSpPr>
          <p:cNvPr id="4" name="원본 도형 4">
            <a:extLst xmlns:a="http://schemas.openxmlformats.org/drawingml/2006/main">
              <a:ext uri="{FF2B5EF4-FFF2-40B4-BE49-F238E27FC236}">
                <a16:creationId xmlns:a16="http://schemas.microsoft.com/office/drawing/2014/main" id="{F870F37A-3F5B-492D-B1BE-E6926CCC1662}"/>
              </a:ext>
            </a:extLst>
          </p:cNvPr>
          <p:cNvSpPr>
            <a:spLocks xmlns:a="http://schemas.openxmlformats.org/drawingml/2006/main" noGrp="1"/>
          </p:cNvSpPr>
          <p:nvPr/>
        </p:nvSpPr>
        <p:spPr>
          <a:xfrm xmlns:a="http://schemas.openxmlformats.org/drawingml/2006/main">
            <a:off x="795596" y="3904196"/>
            <a:ext cx="3547761" cy="1033208"/>
          </a:xfrm>
          <a:custGeom xmlns:a="http://schemas.openxmlformats.org/drawingml/2006/main">
            <a:pathLst>
              <a:path w="3547761" h="1033208">
                <a:moveTo>
                  <a:pt x="0" y="146164"/>
                </a:moveTo>
                <a:lnTo>
                  <a:pt x="0" y="146164"/>
                </a:lnTo>
                <a:cubicBezTo>
                  <a:pt x="0" y="120599"/>
                  <a:pt x="6833" y="95402"/>
                  <a:pt x="19431" y="73089"/>
                </a:cubicBezTo>
                <a:cubicBezTo>
                  <a:pt x="32397" y="50762"/>
                  <a:pt x="50761" y="32410"/>
                  <a:pt x="73075" y="19444"/>
                </a:cubicBezTo>
                <a:cubicBezTo>
                  <a:pt x="95389" y="6490"/>
                  <a:pt x="120598" y="0"/>
                  <a:pt x="146150" y="0"/>
                </a:cubicBezTo>
                <a:lnTo>
                  <a:pt x="3401242" y="0"/>
                </a:lnTo>
                <a:lnTo>
                  <a:pt x="3401242" y="0"/>
                </a:lnTo>
                <a:cubicBezTo>
                  <a:pt x="3426807" y="0"/>
                  <a:pt x="3452004" y="6845"/>
                  <a:pt x="3474318" y="19444"/>
                </a:cubicBezTo>
                <a:cubicBezTo>
                  <a:pt x="3496644" y="32410"/>
                  <a:pt x="3514995" y="50762"/>
                  <a:pt x="3527962" y="73089"/>
                </a:cubicBezTo>
                <a:cubicBezTo>
                  <a:pt x="3540916" y="95402"/>
                  <a:pt x="3547405" y="120599"/>
                  <a:pt x="3547405" y="146164"/>
                </a:cubicBezTo>
                <a:lnTo>
                  <a:pt x="3547405" y="146164"/>
                </a:lnTo>
                <a:lnTo>
                  <a:pt x="3547761" y="886689"/>
                </a:lnTo>
                <a:lnTo>
                  <a:pt x="3547761" y="886689"/>
                </a:lnTo>
                <a:cubicBezTo>
                  <a:pt x="3547761" y="912241"/>
                  <a:pt x="3540916" y="937438"/>
                  <a:pt x="3528317" y="959764"/>
                </a:cubicBezTo>
                <a:cubicBezTo>
                  <a:pt x="3515363" y="982078"/>
                  <a:pt x="3496999" y="1000442"/>
                  <a:pt x="3474686" y="1013409"/>
                </a:cubicBezTo>
                <a:cubicBezTo>
                  <a:pt x="3452359" y="1026363"/>
                  <a:pt x="3427163" y="1032840"/>
                  <a:pt x="3401598" y="1032840"/>
                </a:cubicBezTo>
                <a:lnTo>
                  <a:pt x="146150" y="1033208"/>
                </a:lnTo>
                <a:lnTo>
                  <a:pt x="146150" y="1033208"/>
                </a:lnTo>
                <a:cubicBezTo>
                  <a:pt x="120598" y="1033208"/>
                  <a:pt x="95389" y="1026363"/>
                  <a:pt x="73075" y="1013765"/>
                </a:cubicBezTo>
                <a:cubicBezTo>
                  <a:pt x="50761" y="1000798"/>
                  <a:pt x="32397" y="982447"/>
                  <a:pt x="19431" y="960120"/>
                </a:cubicBezTo>
                <a:cubicBezTo>
                  <a:pt x="6477"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5" name="원본 도형 5">
            <a:extLst xmlns:a="http://schemas.openxmlformats.org/drawingml/2006/main">
              <a:ext uri="{FF2B5EF4-FFF2-40B4-BE49-F238E27FC236}">
                <a16:creationId xmlns:a16="http://schemas.microsoft.com/office/drawing/2014/main" id="{B91423B1-B51B-4F2D-A3AD-388FC1390731}"/>
              </a:ext>
            </a:extLst>
          </p:cNvPr>
          <p:cNvSpPr>
            <a:spLocks xmlns:a="http://schemas.openxmlformats.org/drawingml/2006/main" noGrp="1"/>
          </p:cNvSpPr>
          <p:nvPr/>
        </p:nvSpPr>
        <p:spPr>
          <a:xfrm xmlns:a="http://schemas.openxmlformats.org/drawingml/2006/main">
            <a:off x="4617675" y="3904196"/>
            <a:ext cx="3547761" cy="1033208"/>
          </a:xfrm>
          <a:custGeom xmlns:a="http://schemas.openxmlformats.org/drawingml/2006/main">
            <a:pathLst>
              <a:path w="3547761" h="1033208">
                <a:moveTo>
                  <a:pt x="0" y="146164"/>
                </a:moveTo>
                <a:lnTo>
                  <a:pt x="0" y="146164"/>
                </a:lnTo>
                <a:cubicBezTo>
                  <a:pt x="0" y="120599"/>
                  <a:pt x="6845" y="95402"/>
                  <a:pt x="19444" y="73089"/>
                </a:cubicBezTo>
                <a:cubicBezTo>
                  <a:pt x="32397" y="50762"/>
                  <a:pt x="50761" y="32410"/>
                  <a:pt x="73075" y="19444"/>
                </a:cubicBezTo>
                <a:cubicBezTo>
                  <a:pt x="95401" y="6490"/>
                  <a:pt x="120598" y="0"/>
                  <a:pt x="146163" y="0"/>
                </a:cubicBezTo>
                <a:lnTo>
                  <a:pt x="3401242" y="0"/>
                </a:lnTo>
                <a:lnTo>
                  <a:pt x="3401242" y="0"/>
                </a:lnTo>
                <a:cubicBezTo>
                  <a:pt x="3426807" y="0"/>
                  <a:pt x="3452004" y="6845"/>
                  <a:pt x="3474330" y="19444"/>
                </a:cubicBezTo>
                <a:cubicBezTo>
                  <a:pt x="3496644" y="32410"/>
                  <a:pt x="3515008" y="50762"/>
                  <a:pt x="3527962" y="73089"/>
                </a:cubicBezTo>
                <a:cubicBezTo>
                  <a:pt x="3540928" y="95402"/>
                  <a:pt x="3547405" y="120599"/>
                  <a:pt x="3547405" y="146164"/>
                </a:cubicBezTo>
                <a:lnTo>
                  <a:pt x="3547405" y="146164"/>
                </a:lnTo>
                <a:lnTo>
                  <a:pt x="3547761" y="886689"/>
                </a:lnTo>
                <a:lnTo>
                  <a:pt x="3547761" y="886689"/>
                </a:lnTo>
                <a:cubicBezTo>
                  <a:pt x="3547761" y="912241"/>
                  <a:pt x="3540928" y="937438"/>
                  <a:pt x="3528330" y="959764"/>
                </a:cubicBezTo>
                <a:cubicBezTo>
                  <a:pt x="3515363" y="982078"/>
                  <a:pt x="3496999" y="1000442"/>
                  <a:pt x="3474686" y="1013409"/>
                </a:cubicBezTo>
                <a:cubicBezTo>
                  <a:pt x="3452372" y="1026363"/>
                  <a:pt x="3427163" y="1032840"/>
                  <a:pt x="3401611" y="1032840"/>
                </a:cubicBezTo>
                <a:lnTo>
                  <a:pt x="146163" y="1033208"/>
                </a:lnTo>
                <a:lnTo>
                  <a:pt x="146163" y="1033208"/>
                </a:lnTo>
                <a:cubicBezTo>
                  <a:pt x="120598" y="1033208"/>
                  <a:pt x="95401" y="1026363"/>
                  <a:pt x="73075" y="1013765"/>
                </a:cubicBezTo>
                <a:cubicBezTo>
                  <a:pt x="50761" y="1000798"/>
                  <a:pt x="32397" y="982447"/>
                  <a:pt x="19444" y="960120"/>
                </a:cubicBezTo>
                <a:cubicBezTo>
                  <a:pt x="6477"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6" name="원본 도형 6">
            <a:extLst xmlns:a="http://schemas.openxmlformats.org/drawingml/2006/main">
              <a:ext uri="{FF2B5EF4-FFF2-40B4-BE49-F238E27FC236}">
                <a16:creationId xmlns:a16="http://schemas.microsoft.com/office/drawing/2014/main" id="{9605E164-19A0-46F0-8197-C6AE3D7610D0}"/>
              </a:ext>
            </a:extLst>
          </p:cNvPr>
          <p:cNvSpPr>
            <a:spLocks xmlns:a="http://schemas.openxmlformats.org/drawingml/2006/main" noGrp="1"/>
          </p:cNvSpPr>
          <p:nvPr/>
        </p:nvSpPr>
        <p:spPr>
          <a:xfrm xmlns:a="http://schemas.openxmlformats.org/drawingml/2006/main">
            <a:off x="8439753" y="3904196"/>
            <a:ext cx="3547774" cy="1033208"/>
          </a:xfrm>
          <a:custGeom xmlns:a="http://schemas.openxmlformats.org/drawingml/2006/main">
            <a:pathLst>
              <a:path w="3547774" h="1033208">
                <a:moveTo>
                  <a:pt x="0" y="146164"/>
                </a:moveTo>
                <a:lnTo>
                  <a:pt x="0" y="146164"/>
                </a:lnTo>
                <a:cubicBezTo>
                  <a:pt x="0" y="120599"/>
                  <a:pt x="6845" y="95402"/>
                  <a:pt x="19444" y="73089"/>
                </a:cubicBezTo>
                <a:cubicBezTo>
                  <a:pt x="32410" y="50762"/>
                  <a:pt x="50761" y="32410"/>
                  <a:pt x="73088" y="19444"/>
                </a:cubicBezTo>
                <a:cubicBezTo>
                  <a:pt x="95401" y="6490"/>
                  <a:pt x="120598" y="0"/>
                  <a:pt x="146163" y="0"/>
                </a:cubicBezTo>
                <a:lnTo>
                  <a:pt x="3401255" y="0"/>
                </a:lnTo>
                <a:lnTo>
                  <a:pt x="3401255" y="0"/>
                </a:lnTo>
                <a:cubicBezTo>
                  <a:pt x="3426807" y="0"/>
                  <a:pt x="3452017" y="6845"/>
                  <a:pt x="3474330" y="19444"/>
                </a:cubicBezTo>
                <a:cubicBezTo>
                  <a:pt x="3496644" y="32410"/>
                  <a:pt x="3515008" y="50762"/>
                  <a:pt x="3527974" y="73089"/>
                </a:cubicBezTo>
                <a:cubicBezTo>
                  <a:pt x="3540928" y="95402"/>
                  <a:pt x="3547405" y="120599"/>
                  <a:pt x="3547405" y="146164"/>
                </a:cubicBezTo>
                <a:lnTo>
                  <a:pt x="3547405" y="146164"/>
                </a:lnTo>
                <a:lnTo>
                  <a:pt x="3547774" y="886689"/>
                </a:lnTo>
                <a:lnTo>
                  <a:pt x="3547774" y="886689"/>
                </a:lnTo>
                <a:cubicBezTo>
                  <a:pt x="3547774" y="912241"/>
                  <a:pt x="3540928" y="937438"/>
                  <a:pt x="3528330" y="959764"/>
                </a:cubicBezTo>
                <a:cubicBezTo>
                  <a:pt x="3515363" y="982078"/>
                  <a:pt x="3497012" y="1000442"/>
                  <a:pt x="3474686" y="1013409"/>
                </a:cubicBezTo>
                <a:cubicBezTo>
                  <a:pt x="3452372" y="1026363"/>
                  <a:pt x="3427176" y="1032840"/>
                  <a:pt x="3401611" y="1032840"/>
                </a:cubicBezTo>
                <a:lnTo>
                  <a:pt x="146163" y="1033208"/>
                </a:lnTo>
                <a:lnTo>
                  <a:pt x="146163" y="1033208"/>
                </a:lnTo>
                <a:cubicBezTo>
                  <a:pt x="120598" y="1033208"/>
                  <a:pt x="95401" y="1026363"/>
                  <a:pt x="73088" y="1013765"/>
                </a:cubicBezTo>
                <a:cubicBezTo>
                  <a:pt x="50761" y="1000798"/>
                  <a:pt x="32410" y="982447"/>
                  <a:pt x="19444" y="960120"/>
                </a:cubicBezTo>
                <a:cubicBezTo>
                  <a:pt x="6490" y="937806"/>
                  <a:pt x="0" y="912609"/>
                  <a:pt x="0" y="887044"/>
                </a:cubicBezTo>
                <a:lnTo>
                  <a:pt x="0" y="146164"/>
                </a:lnTo>
                <a:close/>
              </a:path>
            </a:pathLst>
          </a:custGeom>
          <a:solidFill xmlns:a="http://schemas.openxmlformats.org/drawingml/2006/main">
            <a:srgbClr val="25445E"/>
          </a:solidFill>
          <a:ln xmlns:a="http://schemas.openxmlformats.org/drawingml/2006/main" w="0">
            <a:noFill/>
            <a:prstDash val="solid"/>
          </a:ln>
        </p:spPr>
      </p:sp>
      <p:sp>
        <p:nvSpPr>
          <p:cNvPr id="7" name="편집 문구 1">
            <a:extLst xmlns:a="http://schemas.openxmlformats.org/drawingml/2006/main">
              <a:ext uri="{FF2B5EF4-FFF2-40B4-BE49-F238E27FC236}">
                <a16:creationId xmlns:a16="http://schemas.microsoft.com/office/drawing/2014/main" id="{540534E7-1727-47B6-A1B5-AE2C70664B8D}"/>
              </a:ext>
            </a:extLst>
          </p:cNvPr>
          <p:cNvSpPr>
            <a:spLocks xmlns:a="http://schemas.openxmlformats.org/drawingml/2006/main" noGrp="1"/>
          </p:cNvSpPr>
          <p:nvPr/>
        </p:nvSpPr>
        <p:spPr>
          <a:xfrm xmlns:a="http://schemas.openxmlformats.org/drawingml/2006/main">
            <a:off x="877307" y="656161"/>
            <a:ext cx="905886" cy="199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49" b="1">
                <a:solidFill>
                  <a:srgbClr val="DBFFF3"/>
                </a:solidFill>
                <a:latin typeface="Noto Sans CJK KR"/>
                <a:ea typeface="Noto Sans CJK KR"/>
                <a:cs typeface="Noto Sans CJK KR"/>
              </a:defRPr>
            </a:defPPr>
            <a:lvl1pPr algn="l">
              <a:buNone/>
              <a:defRPr sz="1049" b="1">
                <a:solidFill>
                  <a:srgbClr val="DBFFF3"/>
                </a:solidFill>
                <a:latin typeface="Noto Sans CJK KR"/>
                <a:ea typeface="Noto Sans CJK KR"/>
                <a:cs typeface="Noto Sans CJK KR"/>
              </a:defRPr>
            </a:lvl1pPr>
            <a:lvl2pPr algn="l">
              <a:buNone/>
              <a:defRPr sz="1049" b="1">
                <a:solidFill>
                  <a:srgbClr val="DBFFF3"/>
                </a:solidFill>
                <a:latin typeface="Noto Sans CJK KR"/>
                <a:ea typeface="Noto Sans CJK KR"/>
                <a:cs typeface="Noto Sans CJK KR"/>
              </a:defRPr>
            </a:lvl2pPr>
            <a:lvl3pPr algn="l">
              <a:buNone/>
              <a:defRPr sz="1049" b="1">
                <a:solidFill>
                  <a:srgbClr val="DBFFF3"/>
                </a:solidFill>
                <a:latin typeface="Noto Sans CJK KR"/>
                <a:ea typeface="Noto Sans CJK KR"/>
                <a:cs typeface="Noto Sans CJK KR"/>
              </a:defRPr>
            </a:lvl3pPr>
            <a:lvl4pPr algn="l">
              <a:buNone/>
              <a:defRPr sz="1049" b="1">
                <a:solidFill>
                  <a:srgbClr val="DBFFF3"/>
                </a:solidFill>
                <a:latin typeface="Noto Sans CJK KR"/>
                <a:ea typeface="Noto Sans CJK KR"/>
                <a:cs typeface="Noto Sans CJK KR"/>
              </a:defRPr>
            </a:lvl4pPr>
            <a:lvl5pPr algn="l">
              <a:buNone/>
              <a:defRPr sz="1049" b="1">
                <a:solidFill>
                  <a:srgbClr val="DBFFF3"/>
                </a:solidFill>
                <a:latin typeface="Noto Sans CJK KR"/>
                <a:ea typeface="Noto Sans CJK KR"/>
                <a:cs typeface="Noto Sans CJK KR"/>
              </a:defRPr>
            </a:lvl5pPr>
            <a:lvl6pPr algn="l">
              <a:buNone/>
              <a:defRPr sz="1049" b="1">
                <a:solidFill>
                  <a:srgbClr val="DBFFF3"/>
                </a:solidFill>
                <a:latin typeface="Noto Sans CJK KR"/>
                <a:ea typeface="Noto Sans CJK KR"/>
                <a:cs typeface="Noto Sans CJK KR"/>
              </a:defRPr>
            </a:lvl6pPr>
            <a:lvl7pPr algn="l">
              <a:buNone/>
              <a:defRPr sz="1049" b="1">
                <a:solidFill>
                  <a:srgbClr val="DBFFF3"/>
                </a:solidFill>
                <a:latin typeface="Noto Sans CJK KR"/>
                <a:ea typeface="Noto Sans CJK KR"/>
                <a:cs typeface="Noto Sans CJK KR"/>
              </a:defRPr>
            </a:lvl7pPr>
            <a:lvl8pPr algn="l">
              <a:buNone/>
              <a:defRPr sz="1049" b="1">
                <a:solidFill>
                  <a:srgbClr val="DBFFF3"/>
                </a:solidFill>
                <a:latin typeface="Noto Sans CJK KR"/>
                <a:ea typeface="Noto Sans CJK KR"/>
                <a:cs typeface="Noto Sans CJK KR"/>
              </a:defRPr>
            </a:lvl8pPr>
            <a:lvl9pPr algn="l">
              <a:buNone/>
              <a:defRPr sz="1049" b="1">
                <a:solidFill>
                  <a:srgbClr val="DBFFF3"/>
                </a:solidFill>
                <a:latin typeface="Noto Sans CJK KR"/>
                <a:ea typeface="Noto Sans CJK KR"/>
                <a:cs typeface="Noto Sans CJK KR"/>
              </a:defRPr>
            </a:lvl9pPr>
          </a:lstStyle>
          <a:p xmlns:a="http://schemas.openxmlformats.org/drawingml/2006/main">
            <a:pPr algn="l">
              <a:lnSpc>
                <a:spcPct val="100000"/>
              </a:lnSpc>
              <a:buNone/>
              <a:defRPr sz="1049" b="1">
                <a:solidFill>
                  <a:srgbClr val="DBFFF3"/>
                </a:solidFill>
                <a:latin typeface="Noto Sans CJK KR"/>
                <a:ea typeface="Noto Sans CJK KR"/>
                <a:cs typeface="Noto Sans CJK KR"/>
              </a:defRPr>
            </a:pPr>
            <a:r>
              <a:rPr sz="1049" b="1">
                <a:solidFill>
                  <a:srgbClr val="DBFFF3"/>
                </a:solidFill>
                <a:latin typeface="Noto Sans CJK KR"/>
                <a:ea typeface="Noto Sans CJK KR"/>
                <a:cs typeface="Noto Sans CJK KR"/>
              </a:rPr>
              <a:t>오늘의 한 문장</a:t>
            </a:r>
          </a:p>
        </p:txBody>
      </p:sp>
      <p:sp>
        <p:nvSpPr>
          <p:cNvPr id="8" name="편집 문구 2">
            <a:extLst xmlns:a="http://schemas.openxmlformats.org/drawingml/2006/main">
              <a:ext uri="{FF2B5EF4-FFF2-40B4-BE49-F238E27FC236}">
                <a16:creationId xmlns:a16="http://schemas.microsoft.com/office/drawing/2014/main" id="{6724B6DB-865D-4A9C-B00E-9C63AF1452FB}"/>
              </a:ext>
            </a:extLst>
          </p:cNvPr>
          <p:cNvSpPr>
            <a:spLocks xmlns:a="http://schemas.openxmlformats.org/drawingml/2006/main" noGrp="1"/>
          </p:cNvSpPr>
          <p:nvPr/>
        </p:nvSpPr>
        <p:spPr>
          <a:xfrm xmlns:a="http://schemas.openxmlformats.org/drawingml/2006/main">
            <a:off x="785868" y="1575798"/>
            <a:ext cx="3971806" cy="6669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501" b="1">
                <a:solidFill>
                  <a:srgbClr val="FFFFFF"/>
                </a:solidFill>
                <a:latin typeface="Noto Sans CJK KR"/>
                <a:ea typeface="Noto Sans CJK KR"/>
                <a:cs typeface="Noto Sans CJK KR"/>
              </a:defRPr>
            </a:defPPr>
            <a:lvl1pPr algn="l">
              <a:buNone/>
              <a:defRPr sz="3501" b="1">
                <a:solidFill>
                  <a:srgbClr val="FFFFFF"/>
                </a:solidFill>
                <a:latin typeface="Noto Sans CJK KR"/>
                <a:ea typeface="Noto Sans CJK KR"/>
                <a:cs typeface="Noto Sans CJK KR"/>
              </a:defRPr>
            </a:lvl1pPr>
            <a:lvl2pPr algn="l">
              <a:buNone/>
              <a:defRPr sz="3501" b="1">
                <a:solidFill>
                  <a:srgbClr val="FFFFFF"/>
                </a:solidFill>
                <a:latin typeface="Noto Sans CJK KR"/>
                <a:ea typeface="Noto Sans CJK KR"/>
                <a:cs typeface="Noto Sans CJK KR"/>
              </a:defRPr>
            </a:lvl2pPr>
            <a:lvl3pPr algn="l">
              <a:buNone/>
              <a:defRPr sz="3501" b="1">
                <a:solidFill>
                  <a:srgbClr val="FFFFFF"/>
                </a:solidFill>
                <a:latin typeface="Noto Sans CJK KR"/>
                <a:ea typeface="Noto Sans CJK KR"/>
                <a:cs typeface="Noto Sans CJK KR"/>
              </a:defRPr>
            </a:lvl3pPr>
            <a:lvl4pPr algn="l">
              <a:buNone/>
              <a:defRPr sz="3501" b="1">
                <a:solidFill>
                  <a:srgbClr val="FFFFFF"/>
                </a:solidFill>
                <a:latin typeface="Noto Sans CJK KR"/>
                <a:ea typeface="Noto Sans CJK KR"/>
                <a:cs typeface="Noto Sans CJK KR"/>
              </a:defRPr>
            </a:lvl4pPr>
            <a:lvl5pPr algn="l">
              <a:buNone/>
              <a:defRPr sz="3501" b="1">
                <a:solidFill>
                  <a:srgbClr val="FFFFFF"/>
                </a:solidFill>
                <a:latin typeface="Noto Sans CJK KR"/>
                <a:ea typeface="Noto Sans CJK KR"/>
                <a:cs typeface="Noto Sans CJK KR"/>
              </a:defRPr>
            </a:lvl5pPr>
            <a:lvl6pPr algn="l">
              <a:buNone/>
              <a:defRPr sz="3501" b="1">
                <a:solidFill>
                  <a:srgbClr val="FFFFFF"/>
                </a:solidFill>
                <a:latin typeface="Noto Sans CJK KR"/>
                <a:ea typeface="Noto Sans CJK KR"/>
                <a:cs typeface="Noto Sans CJK KR"/>
              </a:defRPr>
            </a:lvl6pPr>
            <a:lvl7pPr algn="l">
              <a:buNone/>
              <a:defRPr sz="3501" b="1">
                <a:solidFill>
                  <a:srgbClr val="FFFFFF"/>
                </a:solidFill>
                <a:latin typeface="Noto Sans CJK KR"/>
                <a:ea typeface="Noto Sans CJK KR"/>
                <a:cs typeface="Noto Sans CJK KR"/>
              </a:defRPr>
            </a:lvl7pPr>
            <a:lvl8pPr algn="l">
              <a:buNone/>
              <a:defRPr sz="3501" b="1">
                <a:solidFill>
                  <a:srgbClr val="FFFFFF"/>
                </a:solidFill>
                <a:latin typeface="Noto Sans CJK KR"/>
                <a:ea typeface="Noto Sans CJK KR"/>
                <a:cs typeface="Noto Sans CJK KR"/>
              </a:defRPr>
            </a:lvl8pPr>
            <a:lvl9pPr algn="l">
              <a:buNone/>
              <a:defRPr sz="35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3501" b="1">
                <a:solidFill>
                  <a:srgbClr val="FFFFFF"/>
                </a:solidFill>
                <a:latin typeface="Noto Sans CJK KR"/>
                <a:ea typeface="Noto Sans CJK KR"/>
                <a:cs typeface="Noto Sans CJK KR"/>
              </a:defRPr>
            </a:pPr>
            <a:r>
              <a:rPr sz="3501" b="1">
                <a:solidFill>
                  <a:srgbClr val="FFFFFF"/>
                </a:solidFill>
                <a:latin typeface="Noto Sans CJK KR"/>
                <a:ea typeface="Noto Sans CJK KR"/>
                <a:cs typeface="Noto Sans CJK KR"/>
              </a:rPr>
              <a:t>AI 는 도와주는 도구 ,</a:t>
            </a:r>
          </a:p>
        </p:txBody>
      </p:sp>
      <p:sp>
        <p:nvSpPr>
          <p:cNvPr id="9" name="편집 문구 3">
            <a:extLst xmlns:a="http://schemas.openxmlformats.org/drawingml/2006/main">
              <a:ext uri="{FF2B5EF4-FFF2-40B4-BE49-F238E27FC236}">
                <a16:creationId xmlns:a16="http://schemas.microsoft.com/office/drawing/2014/main" id="{FD0027DD-A07B-4C6F-9915-F6AE93AA29F7}"/>
              </a:ext>
            </a:extLst>
          </p:cNvPr>
          <p:cNvSpPr>
            <a:spLocks xmlns:a="http://schemas.openxmlformats.org/drawingml/2006/main" noGrp="1"/>
          </p:cNvSpPr>
          <p:nvPr/>
        </p:nvSpPr>
        <p:spPr>
          <a:xfrm xmlns:a="http://schemas.openxmlformats.org/drawingml/2006/main">
            <a:off x="785868" y="2216246"/>
            <a:ext cx="3590857" cy="6669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3501" b="1">
                <a:solidFill>
                  <a:srgbClr val="FFFFFF"/>
                </a:solidFill>
                <a:latin typeface="Noto Sans CJK KR"/>
                <a:ea typeface="Noto Sans CJK KR"/>
                <a:cs typeface="Noto Sans CJK KR"/>
              </a:defRPr>
            </a:defPPr>
            <a:lvl1pPr algn="l">
              <a:buNone/>
              <a:defRPr sz="3501" b="1">
                <a:solidFill>
                  <a:srgbClr val="FFFFFF"/>
                </a:solidFill>
                <a:latin typeface="Noto Sans CJK KR"/>
                <a:ea typeface="Noto Sans CJK KR"/>
                <a:cs typeface="Noto Sans CJK KR"/>
              </a:defRPr>
            </a:lvl1pPr>
            <a:lvl2pPr algn="l">
              <a:buNone/>
              <a:defRPr sz="3501" b="1">
                <a:solidFill>
                  <a:srgbClr val="FFFFFF"/>
                </a:solidFill>
                <a:latin typeface="Noto Sans CJK KR"/>
                <a:ea typeface="Noto Sans CJK KR"/>
                <a:cs typeface="Noto Sans CJK KR"/>
              </a:defRPr>
            </a:lvl2pPr>
            <a:lvl3pPr algn="l">
              <a:buNone/>
              <a:defRPr sz="3501" b="1">
                <a:solidFill>
                  <a:srgbClr val="FFFFFF"/>
                </a:solidFill>
                <a:latin typeface="Noto Sans CJK KR"/>
                <a:ea typeface="Noto Sans CJK KR"/>
                <a:cs typeface="Noto Sans CJK KR"/>
              </a:defRPr>
            </a:lvl3pPr>
            <a:lvl4pPr algn="l">
              <a:buNone/>
              <a:defRPr sz="3501" b="1">
                <a:solidFill>
                  <a:srgbClr val="FFFFFF"/>
                </a:solidFill>
                <a:latin typeface="Noto Sans CJK KR"/>
                <a:ea typeface="Noto Sans CJK KR"/>
                <a:cs typeface="Noto Sans CJK KR"/>
              </a:defRPr>
            </a:lvl4pPr>
            <a:lvl5pPr algn="l">
              <a:buNone/>
              <a:defRPr sz="3501" b="1">
                <a:solidFill>
                  <a:srgbClr val="FFFFFF"/>
                </a:solidFill>
                <a:latin typeface="Noto Sans CJK KR"/>
                <a:ea typeface="Noto Sans CJK KR"/>
                <a:cs typeface="Noto Sans CJK KR"/>
              </a:defRPr>
            </a:lvl5pPr>
            <a:lvl6pPr algn="l">
              <a:buNone/>
              <a:defRPr sz="3501" b="1">
                <a:solidFill>
                  <a:srgbClr val="FFFFFF"/>
                </a:solidFill>
                <a:latin typeface="Noto Sans CJK KR"/>
                <a:ea typeface="Noto Sans CJK KR"/>
                <a:cs typeface="Noto Sans CJK KR"/>
              </a:defRPr>
            </a:lvl6pPr>
            <a:lvl7pPr algn="l">
              <a:buNone/>
              <a:defRPr sz="3501" b="1">
                <a:solidFill>
                  <a:srgbClr val="FFFFFF"/>
                </a:solidFill>
                <a:latin typeface="Noto Sans CJK KR"/>
                <a:ea typeface="Noto Sans CJK KR"/>
                <a:cs typeface="Noto Sans CJK KR"/>
              </a:defRPr>
            </a:lvl7pPr>
            <a:lvl8pPr algn="l">
              <a:buNone/>
              <a:defRPr sz="3501" b="1">
                <a:solidFill>
                  <a:srgbClr val="FFFFFF"/>
                </a:solidFill>
                <a:latin typeface="Noto Sans CJK KR"/>
                <a:ea typeface="Noto Sans CJK KR"/>
                <a:cs typeface="Noto Sans CJK KR"/>
              </a:defRPr>
            </a:lvl8pPr>
            <a:lvl9pPr algn="l">
              <a:buNone/>
              <a:defRPr sz="3501" b="1">
                <a:solidFill>
                  <a:srgbClr val="FFFFFF"/>
                </a:solidFill>
                <a:latin typeface="Noto Sans CJK KR"/>
                <a:ea typeface="Noto Sans CJK KR"/>
                <a:cs typeface="Noto Sans CJK KR"/>
              </a:defRPr>
            </a:lvl9pPr>
          </a:lstStyle>
          <a:p xmlns:a="http://schemas.openxmlformats.org/drawingml/2006/main">
            <a:pPr algn="l">
              <a:lnSpc>
                <a:spcPct val="100000"/>
              </a:lnSpc>
              <a:buNone/>
              <a:defRPr sz="3501" b="1">
                <a:solidFill>
                  <a:srgbClr val="FFFFFF"/>
                </a:solidFill>
                <a:latin typeface="Noto Sans CJK KR"/>
                <a:ea typeface="Noto Sans CJK KR"/>
                <a:cs typeface="Noto Sans CJK KR"/>
              </a:defRPr>
            </a:pPr>
            <a:r>
              <a:rPr sz="3501" b="1">
                <a:solidFill>
                  <a:srgbClr val="FFFFFF"/>
                </a:solidFill>
                <a:latin typeface="Noto Sans CJK KR"/>
                <a:ea typeface="Noto Sans CJK KR"/>
                <a:cs typeface="Noto Sans CJK KR"/>
              </a:rPr>
              <a:t>판단은 선생님의 몫</a:t>
            </a:r>
          </a:p>
        </p:txBody>
      </p:sp>
      <p:sp>
        <p:nvSpPr>
          <p:cNvPr id="10" name="편집 문구 4">
            <a:extLst xmlns:a="http://schemas.openxmlformats.org/drawingml/2006/main">
              <a:ext uri="{FF2B5EF4-FFF2-40B4-BE49-F238E27FC236}">
                <a16:creationId xmlns:a16="http://schemas.microsoft.com/office/drawing/2014/main" id="{F0DC18CC-DE97-43A7-9F6A-5373BB0F88D9}"/>
              </a:ext>
            </a:extLst>
          </p:cNvPr>
          <p:cNvSpPr>
            <a:spLocks xmlns:a="http://schemas.openxmlformats.org/drawingml/2006/main" noGrp="1"/>
          </p:cNvSpPr>
          <p:nvPr/>
        </p:nvSpPr>
        <p:spPr>
          <a:xfrm xmlns:a="http://schemas.openxmlformats.org/drawingml/2006/main">
            <a:off x="1014466"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B9F0DA"/>
                </a:solidFill>
                <a:latin typeface="Noto Sans CJK KR"/>
                <a:ea typeface="Noto Sans CJK KR"/>
                <a:cs typeface="Noto Sans CJK KR"/>
              </a:defRPr>
            </a:defPPr>
            <a:lvl1pPr algn="l">
              <a:buNone/>
              <a:defRPr sz="1899" b="1">
                <a:solidFill>
                  <a:srgbClr val="B9F0DA"/>
                </a:solidFill>
                <a:latin typeface="Noto Sans CJK KR"/>
                <a:ea typeface="Noto Sans CJK KR"/>
                <a:cs typeface="Noto Sans CJK KR"/>
              </a:defRPr>
            </a:lvl1pPr>
            <a:lvl2pPr algn="l">
              <a:buNone/>
              <a:defRPr sz="1899" b="1">
                <a:solidFill>
                  <a:srgbClr val="B9F0DA"/>
                </a:solidFill>
                <a:latin typeface="Noto Sans CJK KR"/>
                <a:ea typeface="Noto Sans CJK KR"/>
                <a:cs typeface="Noto Sans CJK KR"/>
              </a:defRPr>
            </a:lvl2pPr>
            <a:lvl3pPr algn="l">
              <a:buNone/>
              <a:defRPr sz="1899" b="1">
                <a:solidFill>
                  <a:srgbClr val="B9F0DA"/>
                </a:solidFill>
                <a:latin typeface="Noto Sans CJK KR"/>
                <a:ea typeface="Noto Sans CJK KR"/>
                <a:cs typeface="Noto Sans CJK KR"/>
              </a:defRPr>
            </a:lvl3pPr>
            <a:lvl4pPr algn="l">
              <a:buNone/>
              <a:defRPr sz="1899" b="1">
                <a:solidFill>
                  <a:srgbClr val="B9F0DA"/>
                </a:solidFill>
                <a:latin typeface="Noto Sans CJK KR"/>
                <a:ea typeface="Noto Sans CJK KR"/>
                <a:cs typeface="Noto Sans CJK KR"/>
              </a:defRPr>
            </a:lvl4pPr>
            <a:lvl5pPr algn="l">
              <a:buNone/>
              <a:defRPr sz="1899" b="1">
                <a:solidFill>
                  <a:srgbClr val="B9F0DA"/>
                </a:solidFill>
                <a:latin typeface="Noto Sans CJK KR"/>
                <a:ea typeface="Noto Sans CJK KR"/>
                <a:cs typeface="Noto Sans CJK KR"/>
              </a:defRPr>
            </a:lvl5pPr>
            <a:lvl6pPr algn="l">
              <a:buNone/>
              <a:defRPr sz="1899" b="1">
                <a:solidFill>
                  <a:srgbClr val="B9F0DA"/>
                </a:solidFill>
                <a:latin typeface="Noto Sans CJK KR"/>
                <a:ea typeface="Noto Sans CJK KR"/>
                <a:cs typeface="Noto Sans CJK KR"/>
              </a:defRPr>
            </a:lvl6pPr>
            <a:lvl7pPr algn="l">
              <a:buNone/>
              <a:defRPr sz="1899" b="1">
                <a:solidFill>
                  <a:srgbClr val="B9F0DA"/>
                </a:solidFill>
                <a:latin typeface="Noto Sans CJK KR"/>
                <a:ea typeface="Noto Sans CJK KR"/>
                <a:cs typeface="Noto Sans CJK KR"/>
              </a:defRPr>
            </a:lvl7pPr>
            <a:lvl8pPr algn="l">
              <a:buNone/>
              <a:defRPr sz="1899" b="1">
                <a:solidFill>
                  <a:srgbClr val="B9F0DA"/>
                </a:solidFill>
                <a:latin typeface="Noto Sans CJK KR"/>
                <a:ea typeface="Noto Sans CJK KR"/>
                <a:cs typeface="Noto Sans CJK KR"/>
              </a:defRPr>
            </a:lvl8pPr>
            <a:lvl9pPr algn="l">
              <a:buNone/>
              <a:defRPr sz="1899" b="1">
                <a:solidFill>
                  <a:srgbClr val="B9F0DA"/>
                </a:solidFill>
                <a:latin typeface="Noto Sans CJK KR"/>
                <a:ea typeface="Noto Sans CJK KR"/>
                <a:cs typeface="Noto Sans CJK KR"/>
              </a:defRPr>
            </a:lvl9pPr>
          </a:lstStyle>
          <a:p xmlns:a="http://schemas.openxmlformats.org/drawingml/2006/main">
            <a:pPr algn="l">
              <a:lnSpc>
                <a:spcPct val="100000"/>
              </a:lnSpc>
              <a:buNone/>
              <a:defRPr sz="1899" b="1">
                <a:solidFill>
                  <a:srgbClr val="B9F0DA"/>
                </a:solidFill>
                <a:latin typeface="Noto Sans CJK KR"/>
                <a:ea typeface="Noto Sans CJK KR"/>
                <a:cs typeface="Noto Sans CJK KR"/>
              </a:defRPr>
            </a:pPr>
            <a:r>
              <a:rPr sz="1899" b="1">
                <a:solidFill>
                  <a:srgbClr val="B9F0DA"/>
                </a:solidFill>
                <a:latin typeface="Noto Sans CJK KR"/>
                <a:ea typeface="Noto Sans CJK KR"/>
                <a:cs typeface="Noto Sans CJK KR"/>
              </a:rPr>
              <a:t>01</a:t>
            </a:r>
          </a:p>
        </p:txBody>
      </p:sp>
      <p:sp>
        <p:nvSpPr>
          <p:cNvPr id="11" name="편집 문구 5">
            <a:extLst xmlns:a="http://schemas.openxmlformats.org/drawingml/2006/main">
              <a:ext uri="{FF2B5EF4-FFF2-40B4-BE49-F238E27FC236}">
                <a16:creationId xmlns:a16="http://schemas.microsoft.com/office/drawing/2014/main" id="{146CB274-9813-4E68-8EFD-1C9915A0D773}"/>
              </a:ext>
            </a:extLst>
          </p:cNvPr>
          <p:cNvSpPr>
            <a:spLocks xmlns:a="http://schemas.openxmlformats.org/drawingml/2006/main" noGrp="1"/>
          </p:cNvSpPr>
          <p:nvPr/>
        </p:nvSpPr>
        <p:spPr>
          <a:xfrm xmlns:a="http://schemas.openxmlformats.org/drawingml/2006/main">
            <a:off x="4836912"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D8EDFF"/>
                </a:solidFill>
                <a:latin typeface="Noto Sans CJK KR"/>
                <a:ea typeface="Noto Sans CJK KR"/>
                <a:cs typeface="Noto Sans CJK KR"/>
              </a:defRPr>
            </a:defPPr>
            <a:lvl1pPr algn="l">
              <a:buNone/>
              <a:defRPr sz="1899" b="1">
                <a:solidFill>
                  <a:srgbClr val="D8EDFF"/>
                </a:solidFill>
                <a:latin typeface="Noto Sans CJK KR"/>
                <a:ea typeface="Noto Sans CJK KR"/>
                <a:cs typeface="Noto Sans CJK KR"/>
              </a:defRPr>
            </a:lvl1pPr>
            <a:lvl2pPr algn="l">
              <a:buNone/>
              <a:defRPr sz="1899" b="1">
                <a:solidFill>
                  <a:srgbClr val="D8EDFF"/>
                </a:solidFill>
                <a:latin typeface="Noto Sans CJK KR"/>
                <a:ea typeface="Noto Sans CJK KR"/>
                <a:cs typeface="Noto Sans CJK KR"/>
              </a:defRPr>
            </a:lvl2pPr>
            <a:lvl3pPr algn="l">
              <a:buNone/>
              <a:defRPr sz="1899" b="1">
                <a:solidFill>
                  <a:srgbClr val="D8EDFF"/>
                </a:solidFill>
                <a:latin typeface="Noto Sans CJK KR"/>
                <a:ea typeface="Noto Sans CJK KR"/>
                <a:cs typeface="Noto Sans CJK KR"/>
              </a:defRPr>
            </a:lvl3pPr>
            <a:lvl4pPr algn="l">
              <a:buNone/>
              <a:defRPr sz="1899" b="1">
                <a:solidFill>
                  <a:srgbClr val="D8EDFF"/>
                </a:solidFill>
                <a:latin typeface="Noto Sans CJK KR"/>
                <a:ea typeface="Noto Sans CJK KR"/>
                <a:cs typeface="Noto Sans CJK KR"/>
              </a:defRPr>
            </a:lvl4pPr>
            <a:lvl5pPr algn="l">
              <a:buNone/>
              <a:defRPr sz="1899" b="1">
                <a:solidFill>
                  <a:srgbClr val="D8EDFF"/>
                </a:solidFill>
                <a:latin typeface="Noto Sans CJK KR"/>
                <a:ea typeface="Noto Sans CJK KR"/>
                <a:cs typeface="Noto Sans CJK KR"/>
              </a:defRPr>
            </a:lvl5pPr>
            <a:lvl6pPr algn="l">
              <a:buNone/>
              <a:defRPr sz="1899" b="1">
                <a:solidFill>
                  <a:srgbClr val="D8EDFF"/>
                </a:solidFill>
                <a:latin typeface="Noto Sans CJK KR"/>
                <a:ea typeface="Noto Sans CJK KR"/>
                <a:cs typeface="Noto Sans CJK KR"/>
              </a:defRPr>
            </a:lvl6pPr>
            <a:lvl7pPr algn="l">
              <a:buNone/>
              <a:defRPr sz="1899" b="1">
                <a:solidFill>
                  <a:srgbClr val="D8EDFF"/>
                </a:solidFill>
                <a:latin typeface="Noto Sans CJK KR"/>
                <a:ea typeface="Noto Sans CJK KR"/>
                <a:cs typeface="Noto Sans CJK KR"/>
              </a:defRPr>
            </a:lvl7pPr>
            <a:lvl8pPr algn="l">
              <a:buNone/>
              <a:defRPr sz="1899" b="1">
                <a:solidFill>
                  <a:srgbClr val="D8EDFF"/>
                </a:solidFill>
                <a:latin typeface="Noto Sans CJK KR"/>
                <a:ea typeface="Noto Sans CJK KR"/>
                <a:cs typeface="Noto Sans CJK KR"/>
              </a:defRPr>
            </a:lvl8pPr>
            <a:lvl9pPr algn="l">
              <a:buNone/>
              <a:defRPr sz="1899" b="1">
                <a:solidFill>
                  <a:srgbClr val="D8EDFF"/>
                </a:solidFill>
                <a:latin typeface="Noto Sans CJK KR"/>
                <a:ea typeface="Noto Sans CJK KR"/>
                <a:cs typeface="Noto Sans CJK KR"/>
              </a:defRPr>
            </a:lvl9pPr>
          </a:lstStyle>
          <a:p xmlns:a="http://schemas.openxmlformats.org/drawingml/2006/main">
            <a:pPr algn="l">
              <a:lnSpc>
                <a:spcPct val="100000"/>
              </a:lnSpc>
              <a:buNone/>
              <a:defRPr sz="1899" b="1">
                <a:solidFill>
                  <a:srgbClr val="D8EDFF"/>
                </a:solidFill>
                <a:latin typeface="Noto Sans CJK KR"/>
                <a:ea typeface="Noto Sans CJK KR"/>
                <a:cs typeface="Noto Sans CJK KR"/>
              </a:defRPr>
            </a:pPr>
            <a:r>
              <a:rPr sz="1899" b="1">
                <a:solidFill>
                  <a:srgbClr val="D8EDFF"/>
                </a:solidFill>
                <a:latin typeface="Noto Sans CJK KR"/>
                <a:ea typeface="Noto Sans CJK KR"/>
                <a:cs typeface="Noto Sans CJK KR"/>
              </a:rPr>
              <a:t>02</a:t>
            </a:r>
          </a:p>
        </p:txBody>
      </p:sp>
      <p:sp>
        <p:nvSpPr>
          <p:cNvPr id="12" name="편집 문구 6">
            <a:extLst xmlns:a="http://schemas.openxmlformats.org/drawingml/2006/main">
              <a:ext uri="{FF2B5EF4-FFF2-40B4-BE49-F238E27FC236}">
                <a16:creationId xmlns:a16="http://schemas.microsoft.com/office/drawing/2014/main" id="{02645B06-69A7-4161-BABB-85FDCD3861C4}"/>
              </a:ext>
            </a:extLst>
          </p:cNvPr>
          <p:cNvSpPr>
            <a:spLocks xmlns:a="http://schemas.openxmlformats.org/drawingml/2006/main" noGrp="1"/>
          </p:cNvSpPr>
          <p:nvPr/>
        </p:nvSpPr>
        <p:spPr>
          <a:xfrm xmlns:a="http://schemas.openxmlformats.org/drawingml/2006/main">
            <a:off x="8658991" y="4132459"/>
            <a:ext cx="398429"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EBC0"/>
                </a:solidFill>
                <a:latin typeface="Noto Sans CJK KR"/>
                <a:ea typeface="Noto Sans CJK KR"/>
                <a:cs typeface="Noto Sans CJK KR"/>
              </a:defRPr>
            </a:defPPr>
            <a:lvl1pPr algn="l">
              <a:buNone/>
              <a:defRPr sz="1899" b="1">
                <a:solidFill>
                  <a:srgbClr val="FFEBC0"/>
                </a:solidFill>
                <a:latin typeface="Noto Sans CJK KR"/>
                <a:ea typeface="Noto Sans CJK KR"/>
                <a:cs typeface="Noto Sans CJK KR"/>
              </a:defRPr>
            </a:lvl1pPr>
            <a:lvl2pPr algn="l">
              <a:buNone/>
              <a:defRPr sz="1899" b="1">
                <a:solidFill>
                  <a:srgbClr val="FFEBC0"/>
                </a:solidFill>
                <a:latin typeface="Noto Sans CJK KR"/>
                <a:ea typeface="Noto Sans CJK KR"/>
                <a:cs typeface="Noto Sans CJK KR"/>
              </a:defRPr>
            </a:lvl2pPr>
            <a:lvl3pPr algn="l">
              <a:buNone/>
              <a:defRPr sz="1899" b="1">
                <a:solidFill>
                  <a:srgbClr val="FFEBC0"/>
                </a:solidFill>
                <a:latin typeface="Noto Sans CJK KR"/>
                <a:ea typeface="Noto Sans CJK KR"/>
                <a:cs typeface="Noto Sans CJK KR"/>
              </a:defRPr>
            </a:lvl3pPr>
            <a:lvl4pPr algn="l">
              <a:buNone/>
              <a:defRPr sz="1899" b="1">
                <a:solidFill>
                  <a:srgbClr val="FFEBC0"/>
                </a:solidFill>
                <a:latin typeface="Noto Sans CJK KR"/>
                <a:ea typeface="Noto Sans CJK KR"/>
                <a:cs typeface="Noto Sans CJK KR"/>
              </a:defRPr>
            </a:lvl4pPr>
            <a:lvl5pPr algn="l">
              <a:buNone/>
              <a:defRPr sz="1899" b="1">
                <a:solidFill>
                  <a:srgbClr val="FFEBC0"/>
                </a:solidFill>
                <a:latin typeface="Noto Sans CJK KR"/>
                <a:ea typeface="Noto Sans CJK KR"/>
                <a:cs typeface="Noto Sans CJK KR"/>
              </a:defRPr>
            </a:lvl5pPr>
            <a:lvl6pPr algn="l">
              <a:buNone/>
              <a:defRPr sz="1899" b="1">
                <a:solidFill>
                  <a:srgbClr val="FFEBC0"/>
                </a:solidFill>
                <a:latin typeface="Noto Sans CJK KR"/>
                <a:ea typeface="Noto Sans CJK KR"/>
                <a:cs typeface="Noto Sans CJK KR"/>
              </a:defRPr>
            </a:lvl6pPr>
            <a:lvl7pPr algn="l">
              <a:buNone/>
              <a:defRPr sz="1899" b="1">
                <a:solidFill>
                  <a:srgbClr val="FFEBC0"/>
                </a:solidFill>
                <a:latin typeface="Noto Sans CJK KR"/>
                <a:ea typeface="Noto Sans CJK KR"/>
                <a:cs typeface="Noto Sans CJK KR"/>
              </a:defRPr>
            </a:lvl7pPr>
            <a:lvl8pPr algn="l">
              <a:buNone/>
              <a:defRPr sz="1899" b="1">
                <a:solidFill>
                  <a:srgbClr val="FFEBC0"/>
                </a:solidFill>
                <a:latin typeface="Noto Sans CJK KR"/>
                <a:ea typeface="Noto Sans CJK KR"/>
                <a:cs typeface="Noto Sans CJK KR"/>
              </a:defRPr>
            </a:lvl8pPr>
            <a:lvl9pPr algn="l">
              <a:buNone/>
              <a:defRPr sz="1899" b="1">
                <a:solidFill>
                  <a:srgbClr val="FFEBC0"/>
                </a:solidFill>
                <a:latin typeface="Noto Sans CJK KR"/>
                <a:ea typeface="Noto Sans CJK KR"/>
                <a:cs typeface="Noto Sans CJK KR"/>
              </a:defRPr>
            </a:lvl9pPr>
          </a:lstStyle>
          <a:p xmlns:a="http://schemas.openxmlformats.org/drawingml/2006/main">
            <a:pPr algn="l">
              <a:lnSpc>
                <a:spcPct val="100000"/>
              </a:lnSpc>
              <a:buNone/>
              <a:defRPr sz="1899" b="1">
                <a:solidFill>
                  <a:srgbClr val="FFEBC0"/>
                </a:solidFill>
                <a:latin typeface="Noto Sans CJK KR"/>
                <a:ea typeface="Noto Sans CJK KR"/>
                <a:cs typeface="Noto Sans CJK KR"/>
              </a:defRPr>
            </a:pPr>
            <a:r>
              <a:rPr sz="1899" b="1">
                <a:solidFill>
                  <a:srgbClr val="FFEBC0"/>
                </a:solidFill>
                <a:latin typeface="Noto Sans CJK KR"/>
                <a:ea typeface="Noto Sans CJK KR"/>
                <a:cs typeface="Noto Sans CJK KR"/>
              </a:rPr>
              <a:t>03</a:t>
            </a:r>
          </a:p>
        </p:txBody>
      </p:sp>
      <p:sp>
        <p:nvSpPr>
          <p:cNvPr id="13" name="편집 문구 7">
            <a:extLst xmlns:a="http://schemas.openxmlformats.org/drawingml/2006/main">
              <a:ext uri="{FF2B5EF4-FFF2-40B4-BE49-F238E27FC236}">
                <a16:creationId xmlns:a16="http://schemas.microsoft.com/office/drawing/2014/main" id="{AE558638-ECF1-4078-BB44-386E42E1F07F}"/>
              </a:ext>
            </a:extLst>
          </p:cNvPr>
          <p:cNvSpPr>
            <a:spLocks xmlns:a="http://schemas.openxmlformats.org/drawingml/2006/main" noGrp="1"/>
          </p:cNvSpPr>
          <p:nvPr/>
        </p:nvSpPr>
        <p:spPr>
          <a:xfrm xmlns:a="http://schemas.openxmlformats.org/drawingml/2006/main">
            <a:off x="1627540" y="4156944"/>
            <a:ext cx="1789511"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AI 에게 질문했다</a:t>
            </a:r>
          </a:p>
        </p:txBody>
      </p:sp>
      <p:sp>
        <p:nvSpPr>
          <p:cNvPr id="14" name="편집 문구 8">
            <a:extLst xmlns:a="http://schemas.openxmlformats.org/drawingml/2006/main">
              <a:ext uri="{FF2B5EF4-FFF2-40B4-BE49-F238E27FC236}">
                <a16:creationId xmlns:a16="http://schemas.microsoft.com/office/drawing/2014/main" id="{B30CA149-4F57-4464-B32D-DBB3DAE7762F}"/>
              </a:ext>
            </a:extLst>
          </p:cNvPr>
          <p:cNvSpPr>
            <a:spLocks xmlns:a="http://schemas.openxmlformats.org/drawingml/2006/main" noGrp="1"/>
          </p:cNvSpPr>
          <p:nvPr/>
        </p:nvSpPr>
        <p:spPr>
          <a:xfrm xmlns:a="http://schemas.openxmlformats.org/drawingml/2006/main">
            <a:off x="5449631" y="4156944"/>
            <a:ext cx="1552988"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답을 고쳐 봤다</a:t>
            </a:r>
          </a:p>
        </p:txBody>
      </p:sp>
      <p:sp>
        <p:nvSpPr>
          <p:cNvPr id="15" name="편집 문구 9">
            <a:extLst xmlns:a="http://schemas.openxmlformats.org/drawingml/2006/main">
              <a:ext uri="{FF2B5EF4-FFF2-40B4-BE49-F238E27FC236}">
                <a16:creationId xmlns:a16="http://schemas.microsoft.com/office/drawing/2014/main" id="{95231F19-48A5-486F-952B-22EC63F19CEF}"/>
              </a:ext>
            </a:extLst>
          </p:cNvPr>
          <p:cNvSpPr>
            <a:spLocks xmlns:a="http://schemas.openxmlformats.org/drawingml/2006/main" noGrp="1"/>
          </p:cNvSpPr>
          <p:nvPr/>
        </p:nvSpPr>
        <p:spPr>
          <a:xfrm xmlns:a="http://schemas.openxmlformats.org/drawingml/2006/main">
            <a:off x="9272064" y="4156944"/>
            <a:ext cx="1498277" cy="3617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899" b="1">
                <a:solidFill>
                  <a:srgbClr val="FFFFFF"/>
                </a:solidFill>
                <a:latin typeface="Noto Sans CJK KR"/>
                <a:ea typeface="Noto Sans CJK KR"/>
                <a:cs typeface="Noto Sans CJK KR"/>
              </a:defRPr>
            </a:defPPr>
            <a:lvl1pPr algn="l">
              <a:buNone/>
              <a:defRPr sz="1899" b="1">
                <a:solidFill>
                  <a:srgbClr val="FFFFFF"/>
                </a:solidFill>
                <a:latin typeface="Noto Sans CJK KR"/>
                <a:ea typeface="Noto Sans CJK KR"/>
                <a:cs typeface="Noto Sans CJK KR"/>
              </a:defRPr>
            </a:lvl1pPr>
            <a:lvl2pPr algn="l">
              <a:buNone/>
              <a:defRPr sz="1899" b="1">
                <a:solidFill>
                  <a:srgbClr val="FFFFFF"/>
                </a:solidFill>
                <a:latin typeface="Noto Sans CJK KR"/>
                <a:ea typeface="Noto Sans CJK KR"/>
                <a:cs typeface="Noto Sans CJK KR"/>
              </a:defRPr>
            </a:lvl2pPr>
            <a:lvl3pPr algn="l">
              <a:buNone/>
              <a:defRPr sz="1899" b="1">
                <a:solidFill>
                  <a:srgbClr val="FFFFFF"/>
                </a:solidFill>
                <a:latin typeface="Noto Sans CJK KR"/>
                <a:ea typeface="Noto Sans CJK KR"/>
                <a:cs typeface="Noto Sans CJK KR"/>
              </a:defRPr>
            </a:lvl3pPr>
            <a:lvl4pPr algn="l">
              <a:buNone/>
              <a:defRPr sz="1899" b="1">
                <a:solidFill>
                  <a:srgbClr val="FFFFFF"/>
                </a:solidFill>
                <a:latin typeface="Noto Sans CJK KR"/>
                <a:ea typeface="Noto Sans CJK KR"/>
                <a:cs typeface="Noto Sans CJK KR"/>
              </a:defRPr>
            </a:lvl4pPr>
            <a:lvl5pPr algn="l">
              <a:buNone/>
              <a:defRPr sz="1899" b="1">
                <a:solidFill>
                  <a:srgbClr val="FFFFFF"/>
                </a:solidFill>
                <a:latin typeface="Noto Sans CJK KR"/>
                <a:ea typeface="Noto Sans CJK KR"/>
                <a:cs typeface="Noto Sans CJK KR"/>
              </a:defRPr>
            </a:lvl5pPr>
            <a:lvl6pPr algn="l">
              <a:buNone/>
              <a:defRPr sz="1899" b="1">
                <a:solidFill>
                  <a:srgbClr val="FFFFFF"/>
                </a:solidFill>
                <a:latin typeface="Noto Sans CJK KR"/>
                <a:ea typeface="Noto Sans CJK KR"/>
                <a:cs typeface="Noto Sans CJK KR"/>
              </a:defRPr>
            </a:lvl6pPr>
            <a:lvl7pPr algn="l">
              <a:buNone/>
              <a:defRPr sz="1899" b="1">
                <a:solidFill>
                  <a:srgbClr val="FFFFFF"/>
                </a:solidFill>
                <a:latin typeface="Noto Sans CJK KR"/>
                <a:ea typeface="Noto Sans CJK KR"/>
                <a:cs typeface="Noto Sans CJK KR"/>
              </a:defRPr>
            </a:lvl7pPr>
            <a:lvl8pPr algn="l">
              <a:buNone/>
              <a:defRPr sz="1899" b="1">
                <a:solidFill>
                  <a:srgbClr val="FFFFFF"/>
                </a:solidFill>
                <a:latin typeface="Noto Sans CJK KR"/>
                <a:ea typeface="Noto Sans CJK KR"/>
                <a:cs typeface="Noto Sans CJK KR"/>
              </a:defRPr>
            </a:lvl8pPr>
            <a:lvl9pPr algn="l">
              <a:buNone/>
              <a:defRPr sz="1899" b="1">
                <a:solidFill>
                  <a:srgbClr val="FFFFFF"/>
                </a:solidFill>
                <a:latin typeface="Noto Sans CJK KR"/>
                <a:ea typeface="Noto Sans CJK KR"/>
                <a:cs typeface="Noto Sans CJK KR"/>
              </a:defRPr>
            </a:lvl9pPr>
          </a:lstStyle>
          <a:p xmlns:a="http://schemas.openxmlformats.org/drawingml/2006/main">
            <a:pPr algn="l">
              <a:lnSpc>
                <a:spcPct val="100000"/>
              </a:lnSpc>
              <a:buNone/>
              <a:defRPr sz="1899" b="1">
                <a:solidFill>
                  <a:srgbClr val="FFFFFF"/>
                </a:solidFill>
                <a:latin typeface="Noto Sans CJK KR"/>
                <a:ea typeface="Noto Sans CJK KR"/>
                <a:cs typeface="Noto Sans CJK KR"/>
              </a:defRPr>
            </a:pPr>
            <a:r>
              <a:rPr sz="1899" b="1">
                <a:solidFill>
                  <a:srgbClr val="FFFFFF"/>
                </a:solidFill>
                <a:latin typeface="Noto Sans CJK KR"/>
                <a:ea typeface="Noto Sans CJK KR"/>
                <a:cs typeface="Noto Sans CJK KR"/>
              </a:rPr>
              <a:t>직접 확인했다</a:t>
            </a:r>
          </a:p>
        </p:txBody>
      </p:sp>
      <p:sp>
        <p:nvSpPr>
          <p:cNvPr id="16" name="편집 문구 10">
            <a:extLst xmlns:a="http://schemas.openxmlformats.org/drawingml/2006/main">
              <a:ext uri="{FF2B5EF4-FFF2-40B4-BE49-F238E27FC236}">
                <a16:creationId xmlns:a16="http://schemas.microsoft.com/office/drawing/2014/main" id="{C6C5B88D-41BA-43C4-9BFE-7FE40A5F9FBB}"/>
              </a:ext>
            </a:extLst>
          </p:cNvPr>
          <p:cNvSpPr>
            <a:spLocks xmlns:a="http://schemas.openxmlformats.org/drawingml/2006/main" noGrp="1"/>
          </p:cNvSpPr>
          <p:nvPr/>
        </p:nvSpPr>
        <p:spPr>
          <a:xfrm xmlns:a="http://schemas.openxmlformats.org/drawingml/2006/main">
            <a:off x="822596" y="5789442"/>
            <a:ext cx="5014446" cy="324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701" b="0">
                <a:solidFill>
                  <a:srgbClr val="C3DBE9"/>
                </a:solidFill>
                <a:latin typeface="Noto Sans CJK KR"/>
                <a:ea typeface="Noto Sans CJK KR"/>
                <a:cs typeface="Noto Sans CJK KR"/>
              </a:defRPr>
            </a:defPPr>
            <a:lvl1pPr algn="l">
              <a:buNone/>
              <a:defRPr sz="1701" b="0">
                <a:solidFill>
                  <a:srgbClr val="C3DBE9"/>
                </a:solidFill>
                <a:latin typeface="Noto Sans CJK KR"/>
                <a:ea typeface="Noto Sans CJK KR"/>
                <a:cs typeface="Noto Sans CJK KR"/>
              </a:defRPr>
            </a:lvl1pPr>
            <a:lvl2pPr algn="l">
              <a:buNone/>
              <a:defRPr sz="1701" b="0">
                <a:solidFill>
                  <a:srgbClr val="C3DBE9"/>
                </a:solidFill>
                <a:latin typeface="Noto Sans CJK KR"/>
                <a:ea typeface="Noto Sans CJK KR"/>
                <a:cs typeface="Noto Sans CJK KR"/>
              </a:defRPr>
            </a:lvl2pPr>
            <a:lvl3pPr algn="l">
              <a:buNone/>
              <a:defRPr sz="1701" b="0">
                <a:solidFill>
                  <a:srgbClr val="C3DBE9"/>
                </a:solidFill>
                <a:latin typeface="Noto Sans CJK KR"/>
                <a:ea typeface="Noto Sans CJK KR"/>
                <a:cs typeface="Noto Sans CJK KR"/>
              </a:defRPr>
            </a:lvl3pPr>
            <a:lvl4pPr algn="l">
              <a:buNone/>
              <a:defRPr sz="1701" b="0">
                <a:solidFill>
                  <a:srgbClr val="C3DBE9"/>
                </a:solidFill>
                <a:latin typeface="Noto Sans CJK KR"/>
                <a:ea typeface="Noto Sans CJK KR"/>
                <a:cs typeface="Noto Sans CJK KR"/>
              </a:defRPr>
            </a:lvl4pPr>
            <a:lvl5pPr algn="l">
              <a:buNone/>
              <a:defRPr sz="1701" b="0">
                <a:solidFill>
                  <a:srgbClr val="C3DBE9"/>
                </a:solidFill>
                <a:latin typeface="Noto Sans CJK KR"/>
                <a:ea typeface="Noto Sans CJK KR"/>
                <a:cs typeface="Noto Sans CJK KR"/>
              </a:defRPr>
            </a:lvl5pPr>
            <a:lvl6pPr algn="l">
              <a:buNone/>
              <a:defRPr sz="1701" b="0">
                <a:solidFill>
                  <a:srgbClr val="C3DBE9"/>
                </a:solidFill>
                <a:latin typeface="Noto Sans CJK KR"/>
                <a:ea typeface="Noto Sans CJK KR"/>
                <a:cs typeface="Noto Sans CJK KR"/>
              </a:defRPr>
            </a:lvl6pPr>
            <a:lvl7pPr algn="l">
              <a:buNone/>
              <a:defRPr sz="1701" b="0">
                <a:solidFill>
                  <a:srgbClr val="C3DBE9"/>
                </a:solidFill>
                <a:latin typeface="Noto Sans CJK KR"/>
                <a:ea typeface="Noto Sans CJK KR"/>
                <a:cs typeface="Noto Sans CJK KR"/>
              </a:defRPr>
            </a:lvl7pPr>
            <a:lvl8pPr algn="l">
              <a:buNone/>
              <a:defRPr sz="1701" b="0">
                <a:solidFill>
                  <a:srgbClr val="C3DBE9"/>
                </a:solidFill>
                <a:latin typeface="Noto Sans CJK KR"/>
                <a:ea typeface="Noto Sans CJK KR"/>
                <a:cs typeface="Noto Sans CJK KR"/>
              </a:defRPr>
            </a:lvl8pPr>
            <a:lvl9pPr algn="l">
              <a:buNone/>
              <a:defRPr sz="1701" b="0">
                <a:solidFill>
                  <a:srgbClr val="C3DBE9"/>
                </a:solidFill>
                <a:latin typeface="Noto Sans CJK KR"/>
                <a:ea typeface="Noto Sans CJK KR"/>
                <a:cs typeface="Noto Sans CJK KR"/>
              </a:defRPr>
            </a:lvl9pPr>
          </a:lstStyle>
          <a:p xmlns:a="http://schemas.openxmlformats.org/drawingml/2006/main">
            <a:pPr algn="l">
              <a:lnSpc>
                <a:spcPct val="100000"/>
              </a:lnSpc>
              <a:buNone/>
              <a:defRPr sz="1701" b="0">
                <a:solidFill>
                  <a:srgbClr val="C3DBE9"/>
                </a:solidFill>
                <a:latin typeface="Noto Sans CJK KR"/>
                <a:ea typeface="Noto Sans CJK KR"/>
                <a:cs typeface="Noto Sans CJK KR"/>
              </a:defRPr>
            </a:pPr>
            <a:r>
              <a:rPr sz="1701" b="0">
                <a:solidFill>
                  <a:srgbClr val="C3DBE9"/>
                </a:solidFill>
                <a:latin typeface="Noto Sans CJK KR"/>
                <a:ea typeface="Noto Sans CJK KR"/>
                <a:cs typeface="Noto Sans CJK KR"/>
              </a:rPr>
              <a:t>다음 시간 · AI 와 첫 대화하기 — 질문을 이어 가는 방법</a:t>
            </a:r>
          </a:p>
        </p:txBody>
      </p:sp>
      <p:sp>
        <p:nvSpPr>
          <p:cNvPr id="17" name="편집 문구 11">
            <a:extLst xmlns:a="http://schemas.openxmlformats.org/drawingml/2006/main">
              <a:ext uri="{FF2B5EF4-FFF2-40B4-BE49-F238E27FC236}">
                <a16:creationId xmlns:a16="http://schemas.microsoft.com/office/drawing/2014/main" id="{6DDE5DD2-6813-4FCF-B164-5C35D6DE01DC}"/>
              </a:ext>
            </a:extLst>
          </p:cNvPr>
          <p:cNvSpPr>
            <a:spLocks xmlns:a="http://schemas.openxmlformats.org/drawingml/2006/main" noGrp="1"/>
          </p:cNvSpPr>
          <p:nvPr/>
        </p:nvSpPr>
        <p:spPr>
          <a:xfrm xmlns:a="http://schemas.openxmlformats.org/drawingml/2006/main">
            <a:off x="822596" y="6448957"/>
            <a:ext cx="1969384"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0">
                <a:solidFill>
                  <a:srgbClr val="B4C6D5"/>
                </a:solidFill>
                <a:latin typeface="Noto Sans CJK KR"/>
                <a:ea typeface="Noto Sans CJK KR"/>
                <a:cs typeface="Noto Sans CJK KR"/>
              </a:defRPr>
            </a:defPPr>
            <a:lvl1pPr algn="l">
              <a:buNone/>
              <a:defRPr sz="1001" b="0">
                <a:solidFill>
                  <a:srgbClr val="B4C6D5"/>
                </a:solidFill>
                <a:latin typeface="Noto Sans CJK KR"/>
                <a:ea typeface="Noto Sans CJK KR"/>
                <a:cs typeface="Noto Sans CJK KR"/>
              </a:defRPr>
            </a:lvl1pPr>
            <a:lvl2pPr algn="l">
              <a:buNone/>
              <a:defRPr sz="1001" b="0">
                <a:solidFill>
                  <a:srgbClr val="B4C6D5"/>
                </a:solidFill>
                <a:latin typeface="Noto Sans CJK KR"/>
                <a:ea typeface="Noto Sans CJK KR"/>
                <a:cs typeface="Noto Sans CJK KR"/>
              </a:defRPr>
            </a:lvl2pPr>
            <a:lvl3pPr algn="l">
              <a:buNone/>
              <a:defRPr sz="1001" b="0">
                <a:solidFill>
                  <a:srgbClr val="B4C6D5"/>
                </a:solidFill>
                <a:latin typeface="Noto Sans CJK KR"/>
                <a:ea typeface="Noto Sans CJK KR"/>
                <a:cs typeface="Noto Sans CJK KR"/>
              </a:defRPr>
            </a:lvl3pPr>
            <a:lvl4pPr algn="l">
              <a:buNone/>
              <a:defRPr sz="1001" b="0">
                <a:solidFill>
                  <a:srgbClr val="B4C6D5"/>
                </a:solidFill>
                <a:latin typeface="Noto Sans CJK KR"/>
                <a:ea typeface="Noto Sans CJK KR"/>
                <a:cs typeface="Noto Sans CJK KR"/>
              </a:defRPr>
            </a:lvl4pPr>
            <a:lvl5pPr algn="l">
              <a:buNone/>
              <a:defRPr sz="1001" b="0">
                <a:solidFill>
                  <a:srgbClr val="B4C6D5"/>
                </a:solidFill>
                <a:latin typeface="Noto Sans CJK KR"/>
                <a:ea typeface="Noto Sans CJK KR"/>
                <a:cs typeface="Noto Sans CJK KR"/>
              </a:defRPr>
            </a:lvl5pPr>
            <a:lvl6pPr algn="l">
              <a:buNone/>
              <a:defRPr sz="1001" b="0">
                <a:solidFill>
                  <a:srgbClr val="B4C6D5"/>
                </a:solidFill>
                <a:latin typeface="Noto Sans CJK KR"/>
                <a:ea typeface="Noto Sans CJK KR"/>
                <a:cs typeface="Noto Sans CJK KR"/>
              </a:defRPr>
            </a:lvl6pPr>
            <a:lvl7pPr algn="l">
              <a:buNone/>
              <a:defRPr sz="1001" b="0">
                <a:solidFill>
                  <a:srgbClr val="B4C6D5"/>
                </a:solidFill>
                <a:latin typeface="Noto Sans CJK KR"/>
                <a:ea typeface="Noto Sans CJK KR"/>
                <a:cs typeface="Noto Sans CJK KR"/>
              </a:defRPr>
            </a:lvl7pPr>
            <a:lvl8pPr algn="l">
              <a:buNone/>
              <a:defRPr sz="1001" b="0">
                <a:solidFill>
                  <a:srgbClr val="B4C6D5"/>
                </a:solidFill>
                <a:latin typeface="Noto Sans CJK KR"/>
                <a:ea typeface="Noto Sans CJK KR"/>
                <a:cs typeface="Noto Sans CJK KR"/>
              </a:defRPr>
            </a:lvl8pPr>
            <a:lvl9pPr algn="l">
              <a:buNone/>
              <a:defRPr sz="1001" b="0">
                <a:solidFill>
                  <a:srgbClr val="B4C6D5"/>
                </a:solidFill>
                <a:latin typeface="Noto Sans CJK KR"/>
                <a:ea typeface="Noto Sans CJK KR"/>
                <a:cs typeface="Noto Sans CJK KR"/>
              </a:defRPr>
            </a:lvl9pPr>
          </a:lstStyle>
          <a:p xmlns:a="http://schemas.openxmlformats.org/drawingml/2006/main">
            <a:pPr algn="l">
              <a:lnSpc>
                <a:spcPct val="100000"/>
              </a:lnSpc>
              <a:buNone/>
              <a:defRPr sz="1001" b="0">
                <a:solidFill>
                  <a:srgbClr val="B4C6D5"/>
                </a:solidFill>
                <a:latin typeface="Noto Sans CJK KR"/>
                <a:ea typeface="Noto Sans CJK KR"/>
                <a:cs typeface="Noto Sans CJK KR"/>
              </a:defRPr>
            </a:pPr>
            <a:r>
              <a:rPr sz="1001" b="0">
                <a:solidFill>
                  <a:srgbClr val="B4C6D5"/>
                </a:solidFill>
                <a:latin typeface="Noto Sans CJK KR"/>
                <a:ea typeface="Noto Sans CJK KR"/>
                <a:cs typeface="Noto Sans CJK KR"/>
              </a:rPr>
              <a:t>선생님을 위한 AI 첫걸음  ·  1 차시</a:t>
            </a:r>
          </a:p>
        </p:txBody>
      </p:sp>
      <p:sp>
        <p:nvSpPr>
          <p:cNvPr id="18" name="편집 문구 12">
            <a:extLst xmlns:a="http://schemas.openxmlformats.org/drawingml/2006/main">
              <a:ext uri="{FF2B5EF4-FFF2-40B4-BE49-F238E27FC236}">
                <a16:creationId xmlns:a16="http://schemas.microsoft.com/office/drawing/2014/main" id="{AE24D0CA-C4D5-4E22-8598-3523F1DF37E6}"/>
              </a:ext>
            </a:extLst>
          </p:cNvPr>
          <p:cNvSpPr>
            <a:spLocks xmlns:a="http://schemas.openxmlformats.org/drawingml/2006/main" noGrp="1"/>
          </p:cNvSpPr>
          <p:nvPr/>
        </p:nvSpPr>
        <p:spPr>
          <a:xfrm xmlns:a="http://schemas.openxmlformats.org/drawingml/2006/main">
            <a:off x="10922286" y="6448957"/>
            <a:ext cx="577107" cy="1906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1001" b="1">
                <a:solidFill>
                  <a:srgbClr val="B4C6D5"/>
                </a:solidFill>
                <a:latin typeface="Noto Sans CJK KR"/>
                <a:ea typeface="Noto Sans CJK KR"/>
                <a:cs typeface="Noto Sans CJK KR"/>
              </a:defRPr>
            </a:defPPr>
            <a:lvl1pPr algn="l">
              <a:buNone/>
              <a:defRPr sz="1001" b="1">
                <a:solidFill>
                  <a:srgbClr val="B4C6D5"/>
                </a:solidFill>
                <a:latin typeface="Noto Sans CJK KR"/>
                <a:ea typeface="Noto Sans CJK KR"/>
                <a:cs typeface="Noto Sans CJK KR"/>
              </a:defRPr>
            </a:lvl1pPr>
            <a:lvl2pPr algn="l">
              <a:buNone/>
              <a:defRPr sz="1001" b="1">
                <a:solidFill>
                  <a:srgbClr val="B4C6D5"/>
                </a:solidFill>
                <a:latin typeface="Noto Sans CJK KR"/>
                <a:ea typeface="Noto Sans CJK KR"/>
                <a:cs typeface="Noto Sans CJK KR"/>
              </a:defRPr>
            </a:lvl2pPr>
            <a:lvl3pPr algn="l">
              <a:buNone/>
              <a:defRPr sz="1001" b="1">
                <a:solidFill>
                  <a:srgbClr val="B4C6D5"/>
                </a:solidFill>
                <a:latin typeface="Noto Sans CJK KR"/>
                <a:ea typeface="Noto Sans CJK KR"/>
                <a:cs typeface="Noto Sans CJK KR"/>
              </a:defRPr>
            </a:lvl3pPr>
            <a:lvl4pPr algn="l">
              <a:buNone/>
              <a:defRPr sz="1001" b="1">
                <a:solidFill>
                  <a:srgbClr val="B4C6D5"/>
                </a:solidFill>
                <a:latin typeface="Noto Sans CJK KR"/>
                <a:ea typeface="Noto Sans CJK KR"/>
                <a:cs typeface="Noto Sans CJK KR"/>
              </a:defRPr>
            </a:lvl4pPr>
            <a:lvl5pPr algn="l">
              <a:buNone/>
              <a:defRPr sz="1001" b="1">
                <a:solidFill>
                  <a:srgbClr val="B4C6D5"/>
                </a:solidFill>
                <a:latin typeface="Noto Sans CJK KR"/>
                <a:ea typeface="Noto Sans CJK KR"/>
                <a:cs typeface="Noto Sans CJK KR"/>
              </a:defRPr>
            </a:lvl5pPr>
            <a:lvl6pPr algn="l">
              <a:buNone/>
              <a:defRPr sz="1001" b="1">
                <a:solidFill>
                  <a:srgbClr val="B4C6D5"/>
                </a:solidFill>
                <a:latin typeface="Noto Sans CJK KR"/>
                <a:ea typeface="Noto Sans CJK KR"/>
                <a:cs typeface="Noto Sans CJK KR"/>
              </a:defRPr>
            </a:lvl6pPr>
            <a:lvl7pPr algn="l">
              <a:buNone/>
              <a:defRPr sz="1001" b="1">
                <a:solidFill>
                  <a:srgbClr val="B4C6D5"/>
                </a:solidFill>
                <a:latin typeface="Noto Sans CJK KR"/>
                <a:ea typeface="Noto Sans CJK KR"/>
                <a:cs typeface="Noto Sans CJK KR"/>
              </a:defRPr>
            </a:lvl7pPr>
            <a:lvl8pPr algn="l">
              <a:buNone/>
              <a:defRPr sz="1001" b="1">
                <a:solidFill>
                  <a:srgbClr val="B4C6D5"/>
                </a:solidFill>
                <a:latin typeface="Noto Sans CJK KR"/>
                <a:ea typeface="Noto Sans CJK KR"/>
                <a:cs typeface="Noto Sans CJK KR"/>
              </a:defRPr>
            </a:lvl8pPr>
            <a:lvl9pPr algn="l">
              <a:buNone/>
              <a:defRPr sz="1001" b="1">
                <a:solidFill>
                  <a:srgbClr val="B4C6D5"/>
                </a:solidFill>
                <a:latin typeface="Noto Sans CJK KR"/>
                <a:ea typeface="Noto Sans CJK KR"/>
                <a:cs typeface="Noto Sans CJK KR"/>
              </a:defRPr>
            </a:lvl9pPr>
          </a:lstStyle>
          <a:p xmlns:a="http://schemas.openxmlformats.org/drawingml/2006/main">
            <a:pPr algn="l">
              <a:lnSpc>
                <a:spcPct val="100000"/>
              </a:lnSpc>
              <a:buNone/>
              <a:defRPr sz="1001" b="1">
                <a:solidFill>
                  <a:srgbClr val="B4C6D5"/>
                </a:solidFill>
                <a:latin typeface="Noto Sans CJK KR"/>
                <a:ea typeface="Noto Sans CJK KR"/>
                <a:cs typeface="Noto Sans CJK KR"/>
              </a:defRPr>
            </a:pPr>
            <a:r>
              <a:rPr sz="1001" b="1">
                <a:solidFill>
                  <a:srgbClr val="B4C6D5"/>
                </a:solidFill>
                <a:latin typeface="Noto Sans CJK KR"/>
                <a:ea typeface="Noto Sans CJK KR"/>
                <a:cs typeface="Noto Sans CJK KR"/>
              </a:rPr>
              <a:t>14  /  14</a:t>
            </a:r>
          </a:p>
        </p:txBody>
      </p:sp>
      <p:pic>
        <p:nvPicPr>
          <p:cNvPr id="19" name="">
            <a:extLst xmlns:a="http://schemas.openxmlformats.org/drawingml/2006/main">
              <a:ext uri="{FF2B5EF4-FFF2-40B4-BE49-F238E27FC236}">
                <a16:creationId xmlns:a16="http://schemas.microsoft.com/office/drawing/2014/main" id="{BA3960C4-C494-410A-8632-45B7A52E9F68}"/>
              </a:ext>
            </a:extLst>
          </p:cNvPr>
          <p:cNvPicPr>
            <a:picLocks xmlns:a="http://schemas.openxmlformats.org/drawingml/2006/main" noChangeAspect="1"/>
          </p:cNvPicPr>
          <p:nvPr/>
        </p:nvPicPr>
        <p:blipFill>
          <a:blip xmlns:r="http://schemas.openxmlformats.org/officeDocument/2006/relationships" xmlns:a="http://schemas.openxmlformats.org/drawingml/2006/main" r:embed="R94aa3fb8ef6740df"/>
          <a:stretch xmlns:a="http://schemas.openxmlformats.org/drawingml/2006/main"/>
        </p:blipFill>
        <p:spPr>
          <a:xfrm xmlns:a="http://schemas.openxmlformats.org/drawingml/2006/main">
            <a:off x="10477500" y="462674"/>
            <a:ext cx="1238250" cy="1179676"/>
          </a:xfrm>
          <a:prstGeom xmlns:a="http://schemas.openxmlformats.org/drawingml/2006/main" prst="rect">
            <a:avLst/>
          </a:prstGeom>
        </p:spPr>
      </p:pic>
    </p:spTree>
    <p:extLst>
      <p:ext uri="{BB962C8B-B14F-4D97-AF65-F5344CB8AC3E}">
        <p14:creationId xmlns:p14="http://schemas.microsoft.com/office/powerpoint/2010/main" val="9507925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2026-10-20T04:34:25.9150000Z</dcterms:created>
  <dcterms:modified xsi:type="dcterms:W3CDTF">2026-10-20T04:34:25.9150000Z</dcterms:modified>
</coreProperties>
</file>