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cb8cdd3f0ce4b48" /><Relationship Type="http://schemas.openxmlformats.org/officeDocument/2006/relationships/extended-properties" Target="/docProps/app.xml" Id="R8303a67b84874030" /><Relationship Type="http://schemas.openxmlformats.org/officeDocument/2006/relationships/officeDocument" Target="/ppt/presentation.xml" Id="Ra997c83871284f26" /></Relationships>
</file>

<file path=ppt/presentation.xml><?xml version="1.0" encoding="utf-8"?>
<p:presentation xmlns:p="http://schemas.openxmlformats.org/presentationml/2006/main">
  <p:sldMasterIdLst>
    <p:sldMasterId xmlns:r="http://schemas.openxmlformats.org/officeDocument/2006/relationships" id="2147483648" r:id="Rdb6842a69d174dfb"/>
  </p:sldMasterIdLst>
  <p:notesMasterIdLst>
    <p:notesMasterId xmlns:r="http://schemas.openxmlformats.org/officeDocument/2006/relationships" r:id="R5888787daad64c11"/>
  </p:notesMasterIdLst>
  <p:sldIdLst>
    <p:sldId xmlns:r="http://schemas.openxmlformats.org/officeDocument/2006/relationships" id="256" r:id="R603331a0a2fc43fd"/>
    <p:sldId xmlns:r="http://schemas.openxmlformats.org/officeDocument/2006/relationships" id="257" r:id="R507896afc84c4f0b"/>
    <p:sldId xmlns:r="http://schemas.openxmlformats.org/officeDocument/2006/relationships" id="258" r:id="R2919980f3e5840cf"/>
    <p:sldId xmlns:r="http://schemas.openxmlformats.org/officeDocument/2006/relationships" id="259" r:id="R5957b2f44e8e42e9"/>
    <p:sldId xmlns:r="http://schemas.openxmlformats.org/officeDocument/2006/relationships" id="260" r:id="R87501dbccf4c48dd"/>
    <p:sldId xmlns:r="http://schemas.openxmlformats.org/officeDocument/2006/relationships" id="261" r:id="Rdb05bcedff054ad5"/>
    <p:sldId xmlns:r="http://schemas.openxmlformats.org/officeDocument/2006/relationships" id="262" r:id="R7058228717c34755"/>
    <p:sldId xmlns:r="http://schemas.openxmlformats.org/officeDocument/2006/relationships" id="263" r:id="R4fe7276f77644617"/>
    <p:sldId xmlns:r="http://schemas.openxmlformats.org/officeDocument/2006/relationships" id="264" r:id="R3f72f9ae1a8b4326"/>
    <p:sldId xmlns:r="http://schemas.openxmlformats.org/officeDocument/2006/relationships" id="265" r:id="R60395257f5ff4fd5"/>
    <p:sldId xmlns:r="http://schemas.openxmlformats.org/officeDocument/2006/relationships" id="266" r:id="R222e15025bc24426"/>
    <p:sldId xmlns:r="http://schemas.openxmlformats.org/officeDocument/2006/relationships" id="267" r:id="R63e0d8fa235442c6"/>
    <p:sldId xmlns:r="http://schemas.openxmlformats.org/officeDocument/2006/relationships" id="268" r:id="R00ff9f79808d4bc7"/>
    <p:sldId xmlns:r="http://schemas.openxmlformats.org/officeDocument/2006/relationships" id="269" r:id="R17c83c3594b840f1"/>
    <p:sldId xmlns:r="http://schemas.openxmlformats.org/officeDocument/2006/relationships" id="270" r:id="Rc2cc20cc0e944feb"/>
    <p:sldId xmlns:r="http://schemas.openxmlformats.org/officeDocument/2006/relationships" id="271" r:id="R74f8fb9a357c4ead"/>
    <p:sldId xmlns:r="http://schemas.openxmlformats.org/officeDocument/2006/relationships" id="272" r:id="R1cc6be40dc2a4a4f"/>
    <p:sldId xmlns:r="http://schemas.openxmlformats.org/officeDocument/2006/relationships" id="273" r:id="Rc271b42c3b0346d2"/>
    <p:sldId xmlns:r="http://schemas.openxmlformats.org/officeDocument/2006/relationships" id="274" r:id="Rc8656c4724bf45e5"/>
    <p:sldId xmlns:r="http://schemas.openxmlformats.org/officeDocument/2006/relationships" id="275" r:id="Rc67754043c474299"/>
    <p:sldId xmlns:r="http://schemas.openxmlformats.org/officeDocument/2006/relationships" id="276" r:id="Rd1a1c6d782f64745"/>
    <p:sldId xmlns:r="http://schemas.openxmlformats.org/officeDocument/2006/relationships" id="277" r:id="R3518123f75f24539"/>
    <p:sldId xmlns:r="http://schemas.openxmlformats.org/officeDocument/2006/relationships" id="278" r:id="Ref7ee806297c4b5a"/>
    <p:sldId xmlns:r="http://schemas.openxmlformats.org/officeDocument/2006/relationships" id="279" r:id="R07c5204851c14641"/>
    <p:sldId xmlns:r="http://schemas.openxmlformats.org/officeDocument/2006/relationships" id="280" r:id="R96885eb776cd4666"/>
    <p:sldId xmlns:r="http://schemas.openxmlformats.org/officeDocument/2006/relationships" id="281" r:id="R0ed7b83a3ccf4a7a"/>
    <p:sldId xmlns:r="http://schemas.openxmlformats.org/officeDocument/2006/relationships" id="282" r:id="Raeb28702c072467c"/>
    <p:sldId xmlns:r="http://schemas.openxmlformats.org/officeDocument/2006/relationships" id="283" r:id="R6460efd4bdef4e37"/>
    <p:sldId xmlns:r="http://schemas.openxmlformats.org/officeDocument/2006/relationships" id="284" r:id="Ra5aed64ad63e4af2"/>
    <p:sldId xmlns:r="http://schemas.openxmlformats.org/officeDocument/2006/relationships" id="285" r:id="R59b6940f8855414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e157d40b2b44e8d" /><Relationship Type="http://schemas.openxmlformats.org/officeDocument/2006/relationships/slideMaster" Target="/ppt/slideMasters/slideMaster1.xml" Id="Rdb6842a69d174dfb" /><Relationship Type="http://schemas.openxmlformats.org/officeDocument/2006/relationships/notesMaster" Target="/ppt/notesMasters/notesMaster1.xml" Id="R5888787daad64c11" /><Relationship Type="http://schemas.openxmlformats.org/officeDocument/2006/relationships/presProps" Target="/ppt/presProps.xml" Id="Re83fbb2627e446d7" /><Relationship Type="http://schemas.openxmlformats.org/officeDocument/2006/relationships/tableStyles" Target="/ppt/tableStyles.xml" Id="R8f9036cd04ef4039" /><Relationship Type="http://schemas.openxmlformats.org/officeDocument/2006/relationships/slide" Target="/ppt/slides/slide1.xml" Id="R603331a0a2fc43fd" /><Relationship Type="http://schemas.openxmlformats.org/officeDocument/2006/relationships/slide" Target="/ppt/slides/slide2.xml" Id="R507896afc84c4f0b" /><Relationship Type="http://schemas.openxmlformats.org/officeDocument/2006/relationships/slide" Target="/ppt/slides/slide3.xml" Id="R2919980f3e5840cf" /><Relationship Type="http://schemas.openxmlformats.org/officeDocument/2006/relationships/slide" Target="/ppt/slides/slide4.xml" Id="R5957b2f44e8e42e9" /><Relationship Type="http://schemas.openxmlformats.org/officeDocument/2006/relationships/slide" Target="/ppt/slides/slide5.xml" Id="R87501dbccf4c48dd" /><Relationship Type="http://schemas.openxmlformats.org/officeDocument/2006/relationships/slide" Target="/ppt/slides/slide6.xml" Id="Rdb05bcedff054ad5" /><Relationship Type="http://schemas.openxmlformats.org/officeDocument/2006/relationships/slide" Target="/ppt/slides/slide7.xml" Id="R7058228717c34755" /><Relationship Type="http://schemas.openxmlformats.org/officeDocument/2006/relationships/slide" Target="/ppt/slides/slide8.xml" Id="R4fe7276f77644617" /><Relationship Type="http://schemas.openxmlformats.org/officeDocument/2006/relationships/slide" Target="/ppt/slides/slide9.xml" Id="R3f72f9ae1a8b4326" /><Relationship Type="http://schemas.openxmlformats.org/officeDocument/2006/relationships/slide" Target="/ppt/slides/slide10.xml" Id="R60395257f5ff4fd5" /><Relationship Type="http://schemas.openxmlformats.org/officeDocument/2006/relationships/slide" Target="/ppt/slides/slide11.xml" Id="R222e15025bc24426" /><Relationship Type="http://schemas.openxmlformats.org/officeDocument/2006/relationships/slide" Target="/ppt/slides/slide12.xml" Id="R63e0d8fa235442c6" /><Relationship Type="http://schemas.openxmlformats.org/officeDocument/2006/relationships/slide" Target="/ppt/slides/slide13.xml" Id="R00ff9f79808d4bc7" /><Relationship Type="http://schemas.openxmlformats.org/officeDocument/2006/relationships/slide" Target="/ppt/slides/slide14.xml" Id="R17c83c3594b840f1" /><Relationship Type="http://schemas.openxmlformats.org/officeDocument/2006/relationships/slide" Target="/ppt/slides/slide15.xml" Id="Rc2cc20cc0e944feb" /><Relationship Type="http://schemas.openxmlformats.org/officeDocument/2006/relationships/slide" Target="/ppt/slides/slide16.xml" Id="R74f8fb9a357c4ead" /><Relationship Type="http://schemas.openxmlformats.org/officeDocument/2006/relationships/slide" Target="/ppt/slides/slide17.xml" Id="R1cc6be40dc2a4a4f" /><Relationship Type="http://schemas.openxmlformats.org/officeDocument/2006/relationships/slide" Target="/ppt/slides/slide18.xml" Id="Rc271b42c3b0346d2" /><Relationship Type="http://schemas.openxmlformats.org/officeDocument/2006/relationships/slide" Target="/ppt/slides/slide19.xml" Id="Rc8656c4724bf45e5" /><Relationship Type="http://schemas.openxmlformats.org/officeDocument/2006/relationships/slide" Target="/ppt/slides/slide20.xml" Id="Rc67754043c474299" /><Relationship Type="http://schemas.openxmlformats.org/officeDocument/2006/relationships/slide" Target="/ppt/slides/slide21.xml" Id="Rd1a1c6d782f64745" /><Relationship Type="http://schemas.openxmlformats.org/officeDocument/2006/relationships/slide" Target="/ppt/slides/slide22.xml" Id="R3518123f75f24539" /><Relationship Type="http://schemas.openxmlformats.org/officeDocument/2006/relationships/slide" Target="/ppt/slides/slide23.xml" Id="Ref7ee806297c4b5a" /><Relationship Type="http://schemas.openxmlformats.org/officeDocument/2006/relationships/slide" Target="/ppt/slides/slide24.xml" Id="R07c5204851c14641" /><Relationship Type="http://schemas.openxmlformats.org/officeDocument/2006/relationships/slide" Target="/ppt/slides/slide25.xml" Id="R96885eb776cd4666" /><Relationship Type="http://schemas.openxmlformats.org/officeDocument/2006/relationships/slide" Target="/ppt/slides/slide26.xml" Id="R0ed7b83a3ccf4a7a" /><Relationship Type="http://schemas.openxmlformats.org/officeDocument/2006/relationships/slide" Target="/ppt/slides/slide27.xml" Id="Raeb28702c072467c" /><Relationship Type="http://schemas.openxmlformats.org/officeDocument/2006/relationships/slide" Target="/ppt/slides/slide28.xml" Id="R6460efd4bdef4e37" /><Relationship Type="http://schemas.openxmlformats.org/officeDocument/2006/relationships/slide" Target="/ppt/slides/slide29.xml" Id="Ra5aed64ad63e4af2" /><Relationship Type="http://schemas.openxmlformats.org/officeDocument/2006/relationships/slide" Target="/ppt/slides/slide30.xml" Id="R59b6940f8855414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3dcc70e8cbf41e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6115a500a484a6f" /><Relationship Type="http://schemas.openxmlformats.org/officeDocument/2006/relationships/notesMaster" Target="/ppt/notesMasters/notesMaster1.xml" Id="R0e69f97ad9c34980" /></Relationships>
</file>

<file path=ppt/notesSlides/_rels/notesSlide2.xml.rels>&#65279;<?xml version="1.0" encoding="utf-8"?><Relationships xmlns="http://schemas.openxmlformats.org/package/2006/relationships"><Relationship Type="http://schemas.openxmlformats.org/officeDocument/2006/relationships/slide" Target="/ppt/slides/slide2.xml" Id="Rdb6dd5008c804df9" /><Relationship Type="http://schemas.openxmlformats.org/officeDocument/2006/relationships/notesMaster" Target="/ppt/notesMasters/notesMaster1.xml" Id="R6159c9a4afe94abc" /></Relationships>
</file>

<file path=ppt/notesSlides/_rels/notesSlide3.xml.rels>&#65279;<?xml version="1.0" encoding="utf-8"?><Relationships xmlns="http://schemas.openxmlformats.org/package/2006/relationships"><Relationship Type="http://schemas.openxmlformats.org/officeDocument/2006/relationships/slide" Target="/ppt/slides/slide3.xml" Id="R3d2c56d009474acd" /><Relationship Type="http://schemas.openxmlformats.org/officeDocument/2006/relationships/notesMaster" Target="/ppt/notesMasters/notesMaster1.xml" Id="R75fe50c139cf4a7c" /></Relationships>
</file>

<file path=ppt/notesSlides/_rels/notesSlide4.xml.rels>&#65279;<?xml version="1.0" encoding="utf-8"?><Relationships xmlns="http://schemas.openxmlformats.org/package/2006/relationships"><Relationship Type="http://schemas.openxmlformats.org/officeDocument/2006/relationships/slide" Target="/ppt/slides/slide4.xml" Id="R26ce83f9faa14e6d" /><Relationship Type="http://schemas.openxmlformats.org/officeDocument/2006/relationships/notesMaster" Target="/ppt/notesMasters/notesMaster1.xml" Id="Rd3e5f91cbd8041a9" /></Relationships>
</file>

<file path=ppt/notesSlides/_rels/notesSlide5.xml.rels>&#65279;<?xml version="1.0" encoding="utf-8"?><Relationships xmlns="http://schemas.openxmlformats.org/package/2006/relationships"><Relationship Type="http://schemas.openxmlformats.org/officeDocument/2006/relationships/slide" Target="/ppt/slides/slide5.xml" Id="R4e04b48dc8a544ea" /><Relationship Type="http://schemas.openxmlformats.org/officeDocument/2006/relationships/notesMaster" Target="/ppt/notesMasters/notesMaster1.xml" Id="Radc6226ef4cc497d" /></Relationships>
</file>

<file path=ppt/notesSlides/_rels/notesSlide6.xml.rels>&#65279;<?xml version="1.0" encoding="utf-8"?><Relationships xmlns="http://schemas.openxmlformats.org/package/2006/relationships"><Relationship Type="http://schemas.openxmlformats.org/officeDocument/2006/relationships/slide" Target="/ppt/slides/slide6.xml" Id="R865780dffa5a4c3a" /><Relationship Type="http://schemas.openxmlformats.org/officeDocument/2006/relationships/notesMaster" Target="/ppt/notesMasters/notesMaster1.xml" Id="R738ab982a5044b12" /></Relationships>
</file>

<file path=ppt/notesSlides/_rels/notesSlide7.xml.rels>&#65279;<?xml version="1.0" encoding="utf-8"?><Relationships xmlns="http://schemas.openxmlformats.org/package/2006/relationships"><Relationship Type="http://schemas.openxmlformats.org/officeDocument/2006/relationships/slide" Target="/ppt/slides/slide7.xml" Id="R78cf13fa27f84a4b" /><Relationship Type="http://schemas.openxmlformats.org/officeDocument/2006/relationships/notesMaster" Target="/ppt/notesMasters/notesMaster1.xml" Id="R47f329aa62c8466f" /></Relationships>
</file>

<file path=ppt/notesSlides/_rels/notesSlide8.xml.rels>&#65279;<?xml version="1.0" encoding="utf-8"?><Relationships xmlns="http://schemas.openxmlformats.org/package/2006/relationships"><Relationship Type="http://schemas.openxmlformats.org/officeDocument/2006/relationships/slide" Target="/ppt/slides/slide8.xml" Id="Rd66ef22a63df46f2" /><Relationship Type="http://schemas.openxmlformats.org/officeDocument/2006/relationships/notesMaster" Target="/ppt/notesMasters/notesMaster1.xml" Id="Rd56ddfc3415f4b63" /></Relationships>
</file>

<file path=ppt/notesSlides/_rels/notesSlide9.xml.rels>&#65279;<?xml version="1.0" encoding="utf-8"?><Relationships xmlns="http://schemas.openxmlformats.org/package/2006/relationships"><Relationship Type="http://schemas.openxmlformats.org/officeDocument/2006/relationships/slide" Target="/ppt/slides/slide9.xml" Id="R4db3b27f509e416c" /><Relationship Type="http://schemas.openxmlformats.org/officeDocument/2006/relationships/notesMaster" Target="/ppt/notesMasters/notesMaster1.xml" Id="Rd2a466b5a438449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3d1dbb1aa554c84" /><Relationship Type="http://schemas.openxmlformats.org/officeDocument/2006/relationships/notesMaster" Target="/ppt/notesMasters/notesMaster1.xml" Id="R5bb2a4096fd7490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266250512cd4a0e" /><Relationship Type="http://schemas.openxmlformats.org/officeDocument/2006/relationships/notesMaster" Target="/ppt/notesMasters/notesMaster1.xml" Id="Ra7e7cb691c67460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01a3bd2c7704444" /><Relationship Type="http://schemas.openxmlformats.org/officeDocument/2006/relationships/notesMaster" Target="/ppt/notesMasters/notesMaster1.xml" Id="R9b4b0426fbf141a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34f68ffd8474c2c" /><Relationship Type="http://schemas.openxmlformats.org/officeDocument/2006/relationships/notesMaster" Target="/ppt/notesMasters/notesMaster1.xml" Id="Rd26275dce6a249b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e1bdee681ff4c6e" /><Relationship Type="http://schemas.openxmlformats.org/officeDocument/2006/relationships/notesMaster" Target="/ppt/notesMasters/notesMaster1.xml" Id="R417792c7cc0044e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72d145b134d4e02" /><Relationship Type="http://schemas.openxmlformats.org/officeDocument/2006/relationships/notesMaster" Target="/ppt/notesMasters/notesMaster1.xml" Id="R5b6b384aba084d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5a061d3e9d64ebd" /><Relationship Type="http://schemas.openxmlformats.org/officeDocument/2006/relationships/notesMaster" Target="/ppt/notesMasters/notesMaster1.xml" Id="R52cf1db5d193438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74b5b60697643f2" /><Relationship Type="http://schemas.openxmlformats.org/officeDocument/2006/relationships/notesMaster" Target="/ppt/notesMasters/notesMaster1.xml" Id="R1e386a4172bc4e1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33ff2701c6a4bf7" /><Relationship Type="http://schemas.openxmlformats.org/officeDocument/2006/relationships/notesMaster" Target="/ppt/notesMasters/notesMaster1.xml" Id="R040d9bccfbf1474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fdd03a9a09c420e" /><Relationship Type="http://schemas.openxmlformats.org/officeDocument/2006/relationships/notesMaster" Target="/ppt/notesMasters/notesMaster1.xml" Id="Rf2f2331a8e1f4bc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d41cd9e89044a84" /><Relationship Type="http://schemas.openxmlformats.org/officeDocument/2006/relationships/notesMaster" Target="/ppt/notesMasters/notesMaster1.xml" Id="Rb7ab2d720d9240a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a4fa17b9d8c499f" /><Relationship Type="http://schemas.openxmlformats.org/officeDocument/2006/relationships/notesMaster" Target="/ppt/notesMasters/notesMaster1.xml" Id="R5b00e6053b13436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6e9ca9f65fa4708" /><Relationship Type="http://schemas.openxmlformats.org/officeDocument/2006/relationships/notesMaster" Target="/ppt/notesMasters/notesMaster1.xml" Id="R87cff158dae9401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d32daa0cb5241db" /><Relationship Type="http://schemas.openxmlformats.org/officeDocument/2006/relationships/notesMaster" Target="/ppt/notesMasters/notesMaster1.xml" Id="R44ea1cc94b074c1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61cfd38b5c7481c" /><Relationship Type="http://schemas.openxmlformats.org/officeDocument/2006/relationships/notesMaster" Target="/ppt/notesMasters/notesMaster1.xml" Id="R012f5ef567a3462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741b98989734e9e" /><Relationship Type="http://schemas.openxmlformats.org/officeDocument/2006/relationships/notesMaster" Target="/ppt/notesMasters/notesMaster1.xml" Id="R876d070e41184e5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f3293bbf2fc4a81" /><Relationship Type="http://schemas.openxmlformats.org/officeDocument/2006/relationships/notesMaster" Target="/ppt/notesMasters/notesMaster1.xml" Id="R76d66cd696d8410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c457582cac542f0" /><Relationship Type="http://schemas.openxmlformats.org/officeDocument/2006/relationships/notesMaster" Target="/ppt/notesMasters/notesMaster1.xml" Id="R704db14b76694e1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ff4178ec5d8447f" /><Relationship Type="http://schemas.openxmlformats.org/officeDocument/2006/relationships/notesMaster" Target="/ppt/notesMasters/notesMaster1.xml" Id="R1afb0acc561342e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f6b8a0904b04633" /><Relationship Type="http://schemas.openxmlformats.org/officeDocument/2006/relationships/notesMaster" Target="/ppt/notesMasters/notesMaster1.xml" Id="Red6f9a3a9c8544b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07321ec51bd49cf" /><Relationship Type="http://schemas.openxmlformats.org/officeDocument/2006/relationships/notesMaster" Target="/ppt/notesMasters/notesMaster1.xml" Id="Rdf4ce0176c8d4c9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도입 멘트: 어제는 AI 직원을 소개받았습니다. 오늘은 실제로 일을 맡겨보겠습니다. 선생님이 목적을 정하고 결과를 확인합니다. 이 자료는 앞서 제안한 4시간 실전 워크숍 전체를 3차시 묶음으로 구성한 진행안입니다. 50분 실습 4개, 휴식 10분 3회, 마지막 정리 10분으로 총 240분입니다. 실제 강의 시간이 짧으면 기획과 로컬 제작까지를 우선합니다. 현장 유료 결제는 필수 조건으로 두지 않습니다.</a:t>
            </a:r>
          </a:p>
          <a:p xmlns:a="http://schemas.openxmlformats.org/drawingml/2006/main">
            <a:r>
              <a:t/>
            </a:r>
          </a:p>
          <a:p xmlns:a="http://schemas.openxmlformats.org/drawingml/2006/main">
            <a:r>
              <a:t>삽화: © みふねたかし / いらすとや</a:t>
            </a:r>
          </a:p>
          <a:p xmlns:a="http://schemas.openxmlformats.org/drawingml/2006/main">
            <a:r>
              <a:t>https://www.irasutoya.com/2020/04/blog-post_12.html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예쁜 첫 화면만으로 성공을 판단하지 않습니다. 파일을 열고, 공개 주소를 열고, 변경 내용을 다시 확인하는 세 가지 경험이 목표입니다. 공식 기관 사이트와 분리된 교육용 주소만 사용합니다.</a:t>
            </a:r>
          </a:p>
          <a:p xmlns:a="http://schemas.openxmlformats.org/drawingml/2006/main">
            <a:r>
              <a:t/>
            </a:r>
          </a:p>
          <a:p xmlns:a="http://schemas.openxmlformats.org/drawingml/2006/main">
            <a:r>
              <a:t>삽화: © みふねたかし / いらすとや</a:t>
            </a:r>
          </a:p>
          <a:p xmlns:a="http://schemas.openxmlformats.org/drawingml/2006/main">
            <a:r>
              <a:t>https://www.irasutoya.com/2024/05/ai_0664472612.html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1단계 1~10장, 2단계 11~15장, 3단계 16~21장, 4단계 22~30장을 사용합니다. 각 50분 안에서 설명 약 10분, 따라 하기 약 25분, 자기 것으로 바꾸기 약 15분을 기본으로 조정합니다. 점심시간은 별도입니다.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직원은 강의용 비유입니다. 기능과 결과는 서비스, 권한, 환경에 따라 달라집니다. 업무를 맡기는 사람에게 목적 설정과 검수 책임이 남아 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공식 시작 안내를 강사와 함께 엽니다. 현재 문서는 ChatGPT 데스크톱 앱 설치, 본인 계정 로그인, 폴더 선택과 Codex 작업 시작을 설명합니다. 설치 화면의 앱 이름이나 메뉴는 업데이트로 달라질 수 있습니다. macOS와 Windows 모두 공식 안내를 따릅니다. 비밀번호, 인증번호, API 키를 강사나 짝과 공유하지 않습니다. 보안 경고를 무시하거나 기관 PC의 설치 제한을 풀도록 지시하지 않습니다. 설치가 막히면 짝 실습과 강사 제공 파일로 진행합니다.</a:t>
            </a:r>
          </a:p>
          <a:p xmlns:a="http://schemas.openxmlformats.org/drawingml/2006/main">
            <a:r>
              <a:t/>
            </a:r>
          </a:p>
          <a:p xmlns:a="http://schemas.openxmlformats.org/drawingml/2006/main">
            <a:r>
              <a:t>공식 안내 확인일: 2026-10-21</a:t>
            </a:r>
          </a:p>
          <a:p xmlns:a="http://schemas.openxmlformats.org/drawingml/2006/main">
            <a:r>
              <a:t>https://learn.chatgpt.com/docs/quickstart</a:t>
            </a:r>
          </a:p>
          <a:p xmlns:a="http://schemas.openxmlformats.org/drawingml/2006/main">
            <a:r>
              <a:t/>
            </a:r>
          </a:p>
          <a:p xmlns:a="http://schemas.openxmlformats.org/drawingml/2006/main">
            <a:r>
              <a:t>삽화: © みふねたかし / いらすとや</a:t>
            </a:r>
          </a:p>
          <a:p xmlns:a="http://schemas.openxmlformats.org/drawingml/2006/main">
            <a:r>
              <a:t>https://www.irasutoya.com/2020/04/blog-post_838.html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강사가 파일 탐색기에서 빈 폴더를 만드는 과정을 보여 줍니다. 앱에서 폴더를 프로젝트로 선택하고 선택한 경로를 다시 확인합니다. 문서함 전체나 기관 공용 자료 폴더를 열지 않습니다. 에이전트가 요청하는 파일 접근 권한과 작업 범위를 확인한 뒤 필요한 범위에서만 승인합니다.</a:t>
            </a:r>
          </a:p>
          <a:p xmlns:a="http://schemas.openxmlformats.org/drawingml/2006/main">
            <a:r>
              <a:t/>
            </a:r>
          </a:p>
          <a:p xmlns:a="http://schemas.openxmlformats.org/drawingml/2006/main">
            <a:r>
              <a:t>공식 안내 확인일: 2026-10-21</a:t>
            </a:r>
          </a:p>
          <a:p xmlns:a="http://schemas.openxmlformats.org/drawingml/2006/main">
            <a:r>
              <a:t>https://learn.chatgpt.com/docs/quickstart</a:t>
            </a:r>
          </a:p>
          <a:p xmlns:a="http://schemas.openxmlformats.org/drawingml/2006/main">
            <a:r>
              <a:t/>
            </a:r>
          </a:p>
          <a:p xmlns:a="http://schemas.openxmlformats.org/drawingml/2006/main">
            <a:r>
              <a:t>삽화: © みふねたかし / いらすとや</a:t>
            </a:r>
          </a:p>
          <a:p xmlns:a="http://schemas.openxmlformats.org/drawingml/2006/main">
            <a:r>
              <a:t>https://www.irasutoya.com/2020/04/blog-post_598.html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장은 실습 규칙입니다. 공개 가능한 가상 자료만 씁니다. 파일 삭제, 외부 전송, 요금 발생, 권한 확대를 AI에게 포괄 승인하지 않습니다. 사진은 본인 권리와 기관 정책을 확인한 것만 사용하며 오늘 공통 예제는 외부 사진 없이 제작합니다.</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https://www.irasutoya.com/2021/01/blog-post_8.html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별빛청소년수련관과 프로그램은 교육용 가상 설정입니다. 실제 남해SOC꿈나눔센터의 일정이나 운영 정보를 나타내지 않습니다. 현장에서 이름을 바꾸더라도 날짜와 비용 등 확정되지 않은 사실은 미정으로 유지합니다.</a:t>
            </a:r>
          </a:p>
          <a:p xmlns:a="http://schemas.openxmlformats.org/drawingml/2006/main">
            <a:r>
              <a:t/>
            </a:r>
          </a:p>
          <a:p xmlns:a="http://schemas.openxmlformats.org/drawingml/2006/main">
            <a:r>
              <a:t>삽화: © みふねたかし / いらすとや</a:t>
            </a:r>
          </a:p>
          <a:p xmlns:a="http://schemas.openxmlformats.org/drawingml/2006/main">
            <a:r>
              <a:t>https://www.irasutoya.com/2020/11/blog-post_3.html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복사해서 사용할 전체 요청문:</a:t>
            </a:r>
          </a:p>
          <a:p xmlns:a="http://schemas.openxmlformats.org/drawingml/2006/main">
            <a:r>
              <a:t>가상의 별빛청소년수련관에서 중학생 12명과 2시간 동안 주말 업사이클링 공방을 운영하려고 해. 버려지는 재료로 생활 소품을 만드는 활동이야. 날짜, 장소, 참가비, 문의처는 미정이야. 기획에 필요한 정보를 나에게 하나씩 질문해 줘. 모르는 정보를 임의로 정하지 마. 답변을 받은 다음 활동 목표, 시간표, 준비물, 안전 확인 항목을 한 장으로 정리해 줘.</a:t>
            </a:r>
          </a:p>
          <a:p xmlns:a="http://schemas.openxmlformats.org/drawingml/2006/main">
            <a:r>
              <a:t/>
            </a:r>
          </a:p>
          <a:p xmlns:a="http://schemas.openxmlformats.org/drawingml/2006/main">
            <a:r>
              <a:t>강사는 첫 질문에 답하는 시범을 보입니다. 활동 목표, 준비 재료, 안전 확인을 한꺼번에 정답처럼 채우지 말고 담당자가 직접 결정할 시간을 줍니다.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학습자에게 활동안에서 고친 부분 한 가지를 말하게 합니다. 실제 안전·응급 대응 판단은 기관 절차와 담당자가 확인합니다. AI가 제안한 활동을 안전하다고 단정하지 않습니다. 여기까지 50분을 배정하고 10분 쉬어갑니다.</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초보 공통 과제는 한 페이지 정적 홈페이지입니다. 별도 설치나 서버 설정을 줄이기 위해 외부 라이브러리, 빌드 도구, 외부 이미지에 의존하지 않는 HTML 파일을 요청합니다. 예약과 신청 기능을 실제로 연결하지 않습니다.</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https://www.irasutoya.com/2021/01/blog-post_42.html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복사해서 사용할 전체 요청문:</a:t>
            </a:r>
          </a:p>
          <a:p xmlns:a="http://schemas.openxmlformats.org/drawingml/2006/main">
            <a:r>
              <a:t>우리가 정리한 프로그램 기획으로 안내 홈페이지를 만들어 줘. index.html 파일 하나에 필요한 스타일과 동작을 담고 외부 라이브러리나 이미지에 의존하지 마. 프로그램 소개, 대상과 시간, 활동 순서, 준비물과 주의사항, 신청 준비 중 안내를 넣어 줘. 휴대폰에서도 읽기 편하게 해 줘. 날짜, 장소, 참가비, 문의처는 미정으로 표시해. 상단에 교육용 실습 사이트라고 표시해. 실제 신청, 개인정보 수집, 결제, 서버 저장은 만들지 마. 작업은 이 프로젝트 폴더 안에서만 하고 기존 파일 삭제, 유료 서비스 사용, 외부 공개 전에는 확인을 받아 줘. 완성하면 파일을 여는 방법과 점검할 항목을 알려 줘.</a:t>
            </a:r>
          </a:p>
          <a:p xmlns:a="http://schemas.openxmlformats.org/drawingml/2006/main">
            <a:r>
              <a:t/>
            </a:r>
          </a:p>
          <a:p xmlns:a="http://schemas.openxmlformats.org/drawingml/2006/main">
            <a:r>
              <a:t>강사는 코드를 한 줄씩 설명하지 말고 AI가 만드는 파일 이름과 위치, 작업 완료 설명을 함께 확인합니다.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로컬 HTML 파일을 여는 과정은 운영체제에 따라 파일 우클릭 후 브라우저로 열기 등으로 진행합니다. 파일 확장자가 .html.txt가 아닌지 확인합니다. 공통 예제는 서버가 필요 없는 단일 HTML이어야 합니다. AI가 서버나 패키지 설치를 요구한다면 단일 파일 조건으로 다시 요청합니다. file 주소는 내 컴퓨터 안의 파일이며 다른 사람에게 공유할 공개 주소가 아닙니다.</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https://www.irasutoya.com/2021/06/blog-post_03.html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공통 예제가 열린 사람부터 자기 업무의 가상 프로그램으로 확장합니다. 기존 화면을 저장한 다음 내용만 바꾸게 합니다. 예: 다른 디자인은 유지하고 프로그램 이름을 주말 보드게임 공방으로 바꿔 줘. 실제 기관명을 사용하더라도 공식 안내로 오해할 표현은 피합니다.</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https://www.irasutoya.com/2021/06/blog-post_03.html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짝에게 화면을 보여주고 파일 위치를 설명해 봅니다. 저장 여부와 화면 열림을 확인합니다. 강사는 여전히 생성 중인 사람과 설치가 막힌 사람을 구분해 도와줍니다. 막힌 사람은 강사 제공 완성 예제에 자신의 문장을 넣는 대안으로 진행합니다. 여기까지 두 번째 50분, 이후 10분 휴식입니다.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호스팅은 홈페이지 파일을 제공하는 인터넷 공간, URL은 특정 페이지로 가는 주소라는 수준만 설명합니다. 별도 도메인 구매는 오늘 공통 과제에 포함하지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공식 대시보드 https://dash.cloudflare.com/ 를 강사가 안내합니다. 약관 동의와 계정 생성은 학습자가 직접 확인하고 진행합니다. 보안 인증은 본인이 수행합니다. 신용카드나 유료 플랜을 요구하는 흐름이 나오면 중단하고 강사와 확인합니다. 과금 조건과 이용 가능 여부는 수업 당일 확인하며 무료로 무제한 이용할 수 있다고 약속하지 않습니다. 가입이 막히면 짝 실습 또는 강사 시연으로 참여합니다.</a:t>
            </a:r>
          </a:p>
          <a:p xmlns:a="http://schemas.openxmlformats.org/drawingml/2006/main">
            <a:r>
              <a:t/>
            </a:r>
          </a:p>
          <a:p xmlns:a="http://schemas.openxmlformats.org/drawingml/2006/main">
            <a:r>
              <a:t>공식 안내 확인일: 2026-10-21</a:t>
            </a:r>
          </a:p>
          <a:p xmlns:a="http://schemas.openxmlformats.org/drawingml/2006/main">
            <a:r>
              <a:t>https://developers.cloudflare.com/pages/get-started/direct-upload/</a:t>
            </a:r>
          </a:p>
          <a:p xmlns:a="http://schemas.openxmlformats.org/drawingml/2006/main">
            <a:r>
              <a:t/>
            </a:r>
          </a:p>
          <a:p xmlns:a="http://schemas.openxmlformats.org/drawingml/2006/main">
            <a:r>
              <a:t>삽화: © みふねたかし / いらすとや</a:t>
            </a:r>
          </a:p>
          <a:p xmlns:a="http://schemas.openxmlformats.org/drawingml/2006/main">
            <a:r>
              <a:t>https://www.irasutoya.com/2024/05/ai.html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검수 전체 요청문:</a:t>
            </a:r>
          </a:p>
          <a:p xmlns:a="http://schemas.openxmlformats.org/drawingml/2006/main">
            <a:r>
              <a:t>내가 제공한 프로그램 기획과 현재 홈페이지를 비교해 줘. 근거 없이 만든 날짜, 장소, 금액, 문의처가 있는지 확인하고 미정으로 고쳐 줘. 실제 접수처럼 오해할 표현과 개인정보 입력란이 있다면 알려 줘. 휴대폰에서 글자나 버튼이 화면 밖으로 나가는지도 확인해 줘. 수정할 항목을 먼저 제안하고, 내가 승인한 항목만 바꿔 줘.</a:t>
            </a:r>
          </a:p>
          <a:p xmlns:a="http://schemas.openxmlformats.org/drawingml/2006/main">
            <a:r>
              <a:t/>
            </a:r>
          </a:p>
          <a:p xmlns:a="http://schemas.openxmlformats.org/drawingml/2006/main">
            <a:r>
              <a:t>AI의 검수 결과를 그대로 신뢰하지 말고 원자료와 화면을 사람이 직접 대조합니다. 안내문과 링크, 이미지 이용 권한도 확인합니다. 참가 신청 버튼은 실제 접수로 이어지지 않는 상태 설명이어야 합니다.</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https://www.irasutoya.com/2021/01/blog-post_17.html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폴더를 열었을 때 바로 index.html이 보여야 합니다. 프로젝트 폴더 전체를 무심코 업로드하지 않습니다. .env, .dev.vars, 비밀번호, 토큰, 실제 업무 자료는 절대 포함하지 않습니다. 외부 이미지와 별도 스타일 파일이 있다면 경로가 맞아야 하지만 오늘은 단일 HTML을 공통 기준으로 사용합니다.</a:t>
            </a:r>
          </a:p>
          <a:p xmlns:a="http://schemas.openxmlformats.org/drawingml/2006/main">
            <a:r>
              <a:t/>
            </a:r>
          </a:p>
          <a:p xmlns:a="http://schemas.openxmlformats.org/drawingml/2006/main">
            <a:r>
              <a:t>공식 안내 확인일: 2026-10-21</a:t>
            </a:r>
          </a:p>
          <a:p xmlns:a="http://schemas.openxmlformats.org/drawingml/2006/main">
            <a:r>
              <a:t>https://developers.cloudflare.com/pages/framework-guides/deploy-anything/</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https://www.irasutoya.com/2021/01/blog-post_366.html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공식 문서 기준: Workers &amp; Pages에서 Create application &gt; Get started &gt; Drag and drop your files를 선택합니다. 프로젝트 이름과 파일을 넣고 Deploy site, 필요한 경우 Save and Deploy를 진행합니다. 생성된 주소는 프로젝트 이름에 따라 정해지며 중복이면 문자가 추가될 수 있습니다. 현재 연수 홈페이지는 기존 Worker로 운영하지만 이 장은 학습자의 별도 Pages 정적 사이트 실습입니다. 기존 운영 Worker를 수정하지 않습니다. Pages의 Direct Upload 프로젝트는 나중에 Git 연동 방식으로 바로 전환할 수 없으므로 오늘은 실습 전용으로 만듭니다. 메뉴가 다르면 아래 공식 문서를 함께 확인합니다.</a:t>
            </a:r>
          </a:p>
          <a:p xmlns:a="http://schemas.openxmlformats.org/drawingml/2006/main">
            <a:r>
              <a:t/>
            </a:r>
          </a:p>
          <a:p xmlns:a="http://schemas.openxmlformats.org/drawingml/2006/main">
            <a:r>
              <a:t>공식 안내 확인일: 2026-10-21</a:t>
            </a:r>
          </a:p>
          <a:p xmlns:a="http://schemas.openxmlformats.org/drawingml/2006/main">
            <a:r>
              <a:t>https://developers.cloudflare.com/pages/get-started/direct-upload/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공개 주소와 file:/// 주소를 혼동하지 않는지 확인합니다. 다른 기기에서 화면이 열리는 것이 공개 확인입니다. 업로드 성공 알림만으로 실제 접속 성공을 단정하지 않습니다. 공개 사이트에는 실제 개인정보가 없어야 합니다. 세 번째 50분을 마친 뒤 10분 쉬어갑니다.</a:t>
            </a:r>
          </a:p>
          <a:p xmlns:a="http://schemas.openxmlformats.org/drawingml/2006/main">
            <a:r>
              <a:t/>
            </a:r>
          </a:p>
          <a:p xmlns:a="http://schemas.openxmlformats.org/drawingml/2006/main">
            <a:r>
              <a:t>삽화: © みふねたかし / いらすとや</a:t>
            </a:r>
          </a:p>
          <a:p xmlns:a="http://schemas.openxmlformats.org/drawingml/2006/main">
            <a:r>
              <a:t>https://www.irasutoya.com/2024/05/ai_0817088791.html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좋다, 이상하다 대신 어디에서 무엇이 어떻게 불편한지 적습니다. 각자 적은 문제 중 한 가지만 공통 수정 과제로 선택합니다. 화면의 보기 좋은 정도를 점수로 매기지 않습니다.</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https://www.irasutoya.com/2021/06/blog-post_09.html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복사해서 사용할 전체 요청문:</a:t>
            </a:r>
          </a:p>
          <a:p xmlns:a="http://schemas.openxmlformats.org/drawingml/2006/main">
            <a:r>
              <a:t>다른 내용과 디자인은 유지하고, 휴대폰에서 프로그램 제목이 세 줄 이상으로 나뉘지 않도록 조정해 줘. 날짜와 참가비는 미정으로 유지해. 변경한 파일, 변경 이유, 확인 방법을 알려 줘. 외부 공개는 아직 하지 마.</a:t>
            </a:r>
          </a:p>
          <a:p xmlns:a="http://schemas.openxmlformats.org/drawingml/2006/main">
            <a:r>
              <a:t/>
            </a:r>
          </a:p>
          <a:p xmlns:a="http://schemas.openxmlformats.org/drawingml/2006/main">
            <a:r>
              <a:t>수정 전 파일을 별도 보관하고, 결과가 원래 요청과 맞는지 먼저 로컬에서 확인합니다. 재배포는 다음 장의 확인 절차를 거쳐 학습자가 직접 결정합니다.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복사해서 사용할 전체 요청문:</a:t>
            </a:r>
          </a:p>
          <a:p xmlns:a="http://schemas.openxmlformats.org/drawingml/2006/main">
            <a:r>
              <a:t>지금 [파일을 여는 단계 / 업로드 단계 / 공개 주소 확인 단계]에서 문제가 생겼어. 기대한 결과는 [기대 결과]인데 실제로는 [실제 결과]야. 오류 문구는 [비밀번호나 개인정보를 지운 오류 문구]야. 원인을 확인하고 이 프로젝트 안에서 필요한 최소한의 수정 방법을 제안해 줘. 기존 파일 삭제나 권한 확대는 먼저 물어봐 줘.</a:t>
            </a:r>
          </a:p>
          <a:p xmlns:a="http://schemas.openxmlformats.org/drawingml/2006/main">
            <a:r>
              <a:t/>
            </a:r>
          </a:p>
          <a:p xmlns:a="http://schemas.openxmlformats.org/drawingml/2006/main">
            <a:r>
              <a:t>오류가 난다고 같은 명령을 반복하거나 승인 범위를 크게 늘리지 않습니다. 파일 없음, 잘못된 업로드 위치, 다른 프로젝트에 배포한 경우부터 나누어 확인합니다.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공식 문서의 Create a new deployment로 기존 실습 프로젝트의 새 배포를 만듭니다. 공통 실습은 기존 공개 사이트를 갱신하는 production 배포로 진행하고 다른 운영 프로젝트와 혼동하지 않습니다. 이름이 비슷한 새 사이트를 반복 생성하지 않습니다. 동일한 주소의 수정 대상이 바뀌었는지 확인하고, 여전히 이전 화면이면 파일, 프로젝트, 배포 환경과 캐시를 차례로 점검합니다. 롤백이 필요한 경우 이전 배포와 백업 파일을 강사와 확인합니다.</a:t>
            </a:r>
          </a:p>
          <a:p xmlns:a="http://schemas.openxmlformats.org/drawingml/2006/main">
            <a:r>
              <a:t/>
            </a:r>
          </a:p>
          <a:p xmlns:a="http://schemas.openxmlformats.org/drawingml/2006/main">
            <a:r>
              <a:t>공식 안내 확인일: 2026-10-21</a:t>
            </a:r>
          </a:p>
          <a:p xmlns:a="http://schemas.openxmlformats.org/drawingml/2006/main">
            <a:r>
              <a:t>https://developers.cloudflare.com/pages/get-started/direct-upload/</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복사해서 사용할 전체 요청문:</a:t>
            </a:r>
          </a:p>
          <a:p xmlns:a="http://schemas.openxmlformats.org/drawingml/2006/main">
            <a:r>
              <a:t>다음 담당자가 이어서 작업하도록 인수인계를 정리해 줘. 프로젝트 목적, 파일별 역할, 문구 수정 방법, 로컬 확인 방법, Cloudflare Pages 직접 업로드와 재배포 방법, 아직 구현하지 않은 기능, 운영 전에 검토할 항목을 적어 줘. 계정 비밀번호나 토큰은 기록하지 마. 내가 확인할 수 있는 수정 이력도 남겨 줘.</a:t>
            </a:r>
          </a:p>
          <a:p xmlns:a="http://schemas.openxmlformats.org/drawingml/2006/main">
            <a:r>
              <a:t/>
            </a:r>
          </a:p>
          <a:p xmlns:a="http://schemas.openxmlformats.org/drawingml/2006/main">
            <a:r>
              <a:t>공개 주소, 로컬 파일 위치, 바꾼 내용과 복구할 파일이 있는지 확인합니다. 개인 경로는 자신의 기록에만 적고 공개 웹에 올리는 문서에는 넣지 않습니다.</a:t>
            </a:r>
          </a:p>
          <a:p xmlns:a="http://schemas.openxmlformats.org/drawingml/2006/main">
            <a:r>
              <a:t/>
            </a:r>
          </a:p>
          <a:p xmlns:a="http://schemas.openxmlformats.org/drawingml/2006/main">
            <a:r>
              <a:t>삽화: © みふねたかし / いらすとや</a:t>
            </a:r>
          </a:p>
          <a:p xmlns:a="http://schemas.openxmlformats.org/drawingml/2006/main">
            <a:r>
              <a:t>https://www.irasutoya.com/2024/06/hbm.html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처음인 분은 수정과 재배포까지 마무리합니다. 빠른 분만 선택 기능을 추가합니다. 시설 예약 화면은 가상 시설명과 예시 시간으로 구성하고 실제 예약 저장이나 개인정보 입력은 연결하지 않습니다. 출결, 투표, 예약의 운영 기능은 별도 권한·저장·중복 처리 검토가 필요합니다.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시연을 본 것을 자신의 배포 완료로 표시하지 않습니다. 강사는 사전에 단일 HTML 시작 파일과 완성 예제, 설치·공개 화면 캡처를 준비합니다. 계정별 이용 가능 여부와 사용 한도는 수업 당일 확인합니다. 설치 문제 때문에 전체 제작을 멈추지 않도록 짝과 대체 자료를 준비합니다.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장은 운영 준비 점검 목록이며 법률 검토나 보안 인증을 대체하지 않습니다. 실제 청소년 정보, 상담, 출결, 예약을 다루는 기능은 기관의 개인정보·보안 기준과 필요한 동의 절차를 별도 검토합니다. 서비스 약관, 이미지 이용 조건, 비용과 사용 한도도 운영 전에 담당자가 확인합니다.</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이용 조건: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각자 세 문장으로 공유합니다. 50분의 마지막 실습 단계와 별도로 전체 마지막 10분을 발표와 정리에 사용합니다. 성공 기준은 목적을 설명하고 결과를 직접 확인하며 수정 이유를 말할 수 있는지입니다. 발표 자료 수집 시 주소와 가상 결과물만 받고 계정 정보나 실제 개인정보는 받지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f0d9444501c463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f223a2b684c4e9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6c7a868940c4ae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76e6c833ea1402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ed34bd62d8a4b7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0523e42138f406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6C01FE5-80ED-40A0-8972-16E992357E4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BFFC2EE-5FDB-42B6-A68D-88D0FE6BBA9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D31D2FD-2305-4E20-98A6-883A0468DED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223B796-4BD4-40A4-A41C-E0E6355D7F5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6807B92-C0BE-49C3-B975-406CACCC48A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1CBB3A8-79D5-464C-88AE-E1B1FC4A518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50C2111-28E8-4007-8DC3-E94718C877D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E9CFDAC-FA8C-4924-941F-CA93255831F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AF534B5-68E4-41C7-99E0-3F75804EBF1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BA4716F-A6CF-49ED-8BC7-7293E5BFD0E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b3497d6a2294502" /><Relationship Type="http://schemas.openxmlformats.org/officeDocument/2006/relationships/slideLayout" Target="/ppt/slideLayouts/slideLayout1.xml" Id="Rf012dba1d4fa4683" /><Relationship Type="http://schemas.openxmlformats.org/officeDocument/2006/relationships/slideLayout" Target="/ppt/slideLayouts/slideLayout2.xml" Id="Reaf769e983aa4514" /><Relationship Type="http://schemas.openxmlformats.org/officeDocument/2006/relationships/slideLayout" Target="/ppt/slideLayouts/slideLayout3.xml" Id="Rb1740c0096514a83" /><Relationship Type="http://schemas.openxmlformats.org/officeDocument/2006/relationships/slideLayout" Target="/ppt/slideLayouts/slideLayout4.xml" Id="R0955eed3896542bd" /><Relationship Type="http://schemas.openxmlformats.org/officeDocument/2006/relationships/slideLayout" Target="/ppt/slideLayouts/slideLayout5.xml" Id="Rc1faddfd3b1944ae" /><Relationship Type="http://schemas.openxmlformats.org/officeDocument/2006/relationships/slideLayout" Target="/ppt/slideLayouts/slideLayout6.xml" Id="Re411e908d0bf4d4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012dba1d4fa4683"/>
    <p:sldLayoutId xmlns:r="http://schemas.openxmlformats.org/officeDocument/2006/relationships" id="2147483650" r:id="Reaf769e983aa4514"/>
    <p:sldLayoutId xmlns:r="http://schemas.openxmlformats.org/officeDocument/2006/relationships" id="2147483651" r:id="Rb1740c0096514a83"/>
    <p:sldLayoutId xmlns:r="http://schemas.openxmlformats.org/officeDocument/2006/relationships" id="2147483652" r:id="R0955eed3896542bd"/>
    <p:sldLayoutId xmlns:r="http://schemas.openxmlformats.org/officeDocument/2006/relationships" id="2147483653" r:id="Rc1faddfd3b1944ae"/>
    <p:sldLayoutId xmlns:r="http://schemas.openxmlformats.org/officeDocument/2006/relationships" id="2147483654" r:id="Re411e908d0bf4d4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6354b0def984cfa" /><Relationship Type="http://schemas.openxmlformats.org/officeDocument/2006/relationships/image" Target="/ppt/media/image.png" Id="R30dd31704a01482f" /><Relationship Type="http://schemas.openxmlformats.org/officeDocument/2006/relationships/notesSlide" Target="/ppt/notesSlides/notesSlide1.xml" Id="Rc4b637a374c44be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602ef288d5b4d6c" /><Relationship Type="http://schemas.openxmlformats.org/officeDocument/2006/relationships/image" Target="/ppt/media/image2.png" Id="R9f4341d0355c4250" /><Relationship Type="http://schemas.openxmlformats.org/officeDocument/2006/relationships/notesSlide" Target="/ppt/notesSlides/notesSlide2.xml" Id="R4fed5bf39e39435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22ab81771d0476d" /><Relationship Type="http://schemas.openxmlformats.org/officeDocument/2006/relationships/notesSlide" Target="/ppt/notesSlides/notesSlide3.xml" Id="R3ba4f9c5c74d41b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d709b586b8b4289" /><Relationship Type="http://schemas.openxmlformats.org/officeDocument/2006/relationships/notesSlide" Target="/ppt/notesSlides/notesSlide4.xml" Id="R976042ffeb65463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22349e3bd3443cf" /><Relationship Type="http://schemas.openxmlformats.org/officeDocument/2006/relationships/image" Target="/ppt/media/image3.png" Id="R3618ad811c7d4242" /><Relationship Type="http://schemas.openxmlformats.org/officeDocument/2006/relationships/notesSlide" Target="/ppt/notesSlides/notesSlide5.xml" Id="R325cf5d072844cd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896604464954c2f" /><Relationship Type="http://schemas.openxmlformats.org/officeDocument/2006/relationships/image" Target="/ppt/media/image4.png" Id="Rd931b2406b15493c" /><Relationship Type="http://schemas.openxmlformats.org/officeDocument/2006/relationships/notesSlide" Target="/ppt/notesSlides/notesSlide6.xml" Id="R57d493da77cd4a0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5394467c661440d" /><Relationship Type="http://schemas.openxmlformats.org/officeDocument/2006/relationships/image" Target="/ppt/media/image5.png" Id="R16f1f4ab0aa74325" /><Relationship Type="http://schemas.openxmlformats.org/officeDocument/2006/relationships/notesSlide" Target="/ppt/notesSlides/notesSlide7.xml" Id="R1ef03645e76f409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2f49a8ac0ef4f76" /><Relationship Type="http://schemas.openxmlformats.org/officeDocument/2006/relationships/image" Target="/ppt/media/image6.png" Id="R72cf55e9d37b4a29" /><Relationship Type="http://schemas.openxmlformats.org/officeDocument/2006/relationships/notesSlide" Target="/ppt/notesSlides/notesSlide8.xml" Id="R8e1f4df0d2f44b1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8ad8a19d7bc41c3" /><Relationship Type="http://schemas.openxmlformats.org/officeDocument/2006/relationships/notesSlide" Target="/ppt/notesSlides/notesSlide9.xml" Id="Ra645ffd293914cc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5fc87ad3d5446af" /><Relationship Type="http://schemas.openxmlformats.org/officeDocument/2006/relationships/image" Target="/ppt/media/image7.png" Id="R8c6d97825dda4bf9" /><Relationship Type="http://schemas.openxmlformats.org/officeDocument/2006/relationships/notesSlide" Target="/ppt/notesSlides/notesSlide10.xml" Id="R5e37d492b94949e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b53a322158a4996" /><Relationship Type="http://schemas.openxmlformats.org/officeDocument/2006/relationships/image" Target="/ppt/media/image8.png" Id="R7eedfaf5545b4814" /><Relationship Type="http://schemas.openxmlformats.org/officeDocument/2006/relationships/notesSlide" Target="/ppt/notesSlides/notesSlide11.xml" Id="R13d383acd3694d7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978b922b8074dbc" /><Relationship Type="http://schemas.openxmlformats.org/officeDocument/2006/relationships/notesSlide" Target="/ppt/notesSlides/notesSlide12.xml" Id="R03c21c969e7548a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8c4ee94273da48f5" /><Relationship Type="http://schemas.openxmlformats.org/officeDocument/2006/relationships/image" Target="/ppt/media/image9.png" Id="Rdfa60a1e64a847b1" /><Relationship Type="http://schemas.openxmlformats.org/officeDocument/2006/relationships/notesSlide" Target="/ppt/notesSlides/notesSlide13.xml" Id="R57b63e3525894b1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64be28b3c9442fb" /><Relationship Type="http://schemas.openxmlformats.org/officeDocument/2006/relationships/image" Target="/ppt/media/image10.png" Id="R2a6c0d9479904779" /><Relationship Type="http://schemas.openxmlformats.org/officeDocument/2006/relationships/notesSlide" Target="/ppt/notesSlides/notesSlide14.xml" Id="R773716029a184da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3d60a75309bb479f" /><Relationship Type="http://schemas.openxmlformats.org/officeDocument/2006/relationships/notesSlide" Target="/ppt/notesSlides/notesSlide15.xml" Id="R875b4c425fbd43e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ea5bdfc40eb4ed9" /><Relationship Type="http://schemas.openxmlformats.org/officeDocument/2006/relationships/notesSlide" Target="/ppt/notesSlides/notesSlide16.xml" Id="R92e82e1e98b149c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7c0daf1b70a40c3" /><Relationship Type="http://schemas.openxmlformats.org/officeDocument/2006/relationships/image" Target="/ppt/media/image11.png" Id="Rd16630dca35f4d52" /><Relationship Type="http://schemas.openxmlformats.org/officeDocument/2006/relationships/notesSlide" Target="/ppt/notesSlides/notesSlide17.xml" Id="Ra617712cceb5471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3f15519b941412e" /><Relationship Type="http://schemas.openxmlformats.org/officeDocument/2006/relationships/image" Target="/ppt/media/image12.png" Id="R5f3bb49b9fbd47c1" /><Relationship Type="http://schemas.openxmlformats.org/officeDocument/2006/relationships/notesSlide" Target="/ppt/notesSlides/notesSlide18.xml" Id="Rcd145ac22a384fd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51c7d20c55054ef5" /><Relationship Type="http://schemas.openxmlformats.org/officeDocument/2006/relationships/image" Target="/ppt/media/image13.png" Id="R699f7463cf7f416f" /><Relationship Type="http://schemas.openxmlformats.org/officeDocument/2006/relationships/notesSlide" Target="/ppt/notesSlides/notesSlide19.xml" Id="R244983215ce54f0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5570074c1fee480d" /><Relationship Type="http://schemas.openxmlformats.org/officeDocument/2006/relationships/notesSlide" Target="/ppt/notesSlides/notesSlide20.xml" Id="R901cc038db12492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294e83c1e7aa4628" /><Relationship Type="http://schemas.openxmlformats.org/officeDocument/2006/relationships/image" Target="/ppt/media/image14.png" Id="Rc0a6860f365649f2" /><Relationship Type="http://schemas.openxmlformats.org/officeDocument/2006/relationships/notesSlide" Target="/ppt/notesSlides/notesSlide21.xml" Id="Rc932ba66e40e404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df8b10133b834e41" /><Relationship Type="http://schemas.openxmlformats.org/officeDocument/2006/relationships/image" Target="/ppt/media/image15.png" Id="Rba6c8723a7744d32" /><Relationship Type="http://schemas.openxmlformats.org/officeDocument/2006/relationships/notesSlide" Target="/ppt/notesSlides/notesSlide22.xml" Id="R107fd43e13ec40f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54cc75f5d67b4449" /><Relationship Type="http://schemas.openxmlformats.org/officeDocument/2006/relationships/notesSlide" Target="/ppt/notesSlides/notesSlide23.xml" Id="R427810797a2744a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18ffc5d57ed24c6a" /><Relationship Type="http://schemas.openxmlformats.org/officeDocument/2006/relationships/notesSlide" Target="/ppt/notesSlides/notesSlide24.xml" Id="Ra3e348c596714b8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b388b5198a5f4137" /><Relationship Type="http://schemas.openxmlformats.org/officeDocument/2006/relationships/image" Target="/ppt/media/image16.png" Id="R8d0f0cfe9f204a53" /><Relationship Type="http://schemas.openxmlformats.org/officeDocument/2006/relationships/notesSlide" Target="/ppt/notesSlides/notesSlide25.xml" Id="Rf43958711c0d422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6a43719e359448fe" /><Relationship Type="http://schemas.openxmlformats.org/officeDocument/2006/relationships/image" Target="/ppt/media/image17.png" Id="Rbb49a3a4c5bf42ae" /><Relationship Type="http://schemas.openxmlformats.org/officeDocument/2006/relationships/notesSlide" Target="/ppt/notesSlides/notesSlide26.xml" Id="R35a4ee44d6b94e0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2defb3762dac41ef" /><Relationship Type="http://schemas.openxmlformats.org/officeDocument/2006/relationships/notesSlide" Target="/ppt/notesSlides/notesSlide27.xml" Id="R1d32332ce4b24fb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7b2d17bb4f644c8c" /><Relationship Type="http://schemas.openxmlformats.org/officeDocument/2006/relationships/notesSlide" Target="/ppt/notesSlides/notesSlide28.xml" Id="R2f0119d2f29e4a7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ffedbbd9e9d94f0e" /><Relationship Type="http://schemas.openxmlformats.org/officeDocument/2006/relationships/image" Target="/ppt/media/image18.png" Id="R5d9e7b2eac8e4b89" /><Relationship Type="http://schemas.openxmlformats.org/officeDocument/2006/relationships/notesSlide" Target="/ppt/notesSlides/notesSlide29.xml" Id="Rdb930bd8beba495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b02ba6203f1a44c8" /><Relationship Type="http://schemas.openxmlformats.org/officeDocument/2006/relationships/notesSlide" Target="/ppt/notesSlides/notesSlide30.xml" Id="R941999bc2dc147ab" /></Relationships>
</file>

<file path=ppt/slides/slide1.xml><?xml version="1.0" encoding="utf-8"?>
<p:sld xmlns:p="http://schemas.openxmlformats.org/presentationml/2006/main">
  <p:cSld>
    <p:bg>
      <p:bgPr>
        <a:solidFill xmlns:a="http://schemas.openxmlformats.org/drawingml/2006/main">
          <a:srgbClr val="102238"/>
        </a:solidFill>
      </p:bgPr>
    </p:bg>
    <p:spTree>
      <p:nvGrpSpPr>
        <p:cNvPr id="1" name=""/>
        <p:cNvGrpSpPr/>
        <p:nvPr/>
      </p:nvGrpSpPr>
      <p:grpSpPr>
        <a:xfrm xmlns:a="http://schemas.openxmlformats.org/drawingml/2006/main"/>
      </p:grpSpPr>
      <p:sp>
        <p:nvSpPr>
          <p:cNvPr id="8" name="차시">
            <a:extLst xmlns:a="http://schemas.openxmlformats.org/drawingml/2006/main">
              <a:ext uri="{FF2B5EF4-FFF2-40B4-BE49-F238E27FC236}">
                <a16:creationId xmlns:a16="http://schemas.microsoft.com/office/drawing/2014/main" id="{03C53730-7F48-42AB-A45D-6AAAE86C3305}"/>
              </a:ext>
            </a:extLst>
          </p:cNvPr>
          <p:cNvSpPr>
            <a:spLocks xmlns:a="http://schemas.openxmlformats.org/drawingml/2006/main" noGrp="1"/>
          </p:cNvSpPr>
          <p:nvPr/>
        </p:nvSpPr>
        <p:spPr>
          <a:xfrm xmlns:a="http://schemas.openxmlformats.org/drawingml/2006/main">
            <a:off x="723900" y="552450"/>
            <a:ext cx="8096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725" b="1">
                <a:solidFill>
                  <a:srgbClr val="A7EADB"/>
                </a:solidFill>
                <a:latin typeface="Noto Sans CJK KR"/>
                <a:ea typeface="Noto Sans CJK KR"/>
                <a:cs typeface="Noto Sans CJK KR"/>
              </a:defRPr>
            </a:defPPr>
            <a:lvl1pPr>
              <a:defRPr sz="1725" b="1">
                <a:solidFill>
                  <a:srgbClr val="A7EADB"/>
                </a:solidFill>
                <a:latin typeface="Noto Sans CJK KR"/>
                <a:ea typeface="Noto Sans CJK KR"/>
                <a:cs typeface="Noto Sans CJK KR"/>
              </a:defRPr>
            </a:lvl1pPr>
            <a:lvl2pPr>
              <a:defRPr sz="1725" b="1">
                <a:solidFill>
                  <a:srgbClr val="A7EADB"/>
                </a:solidFill>
                <a:latin typeface="Noto Sans CJK KR"/>
                <a:ea typeface="Noto Sans CJK KR"/>
                <a:cs typeface="Noto Sans CJK KR"/>
              </a:defRPr>
            </a:lvl2pPr>
            <a:lvl3pPr>
              <a:defRPr sz="1725" b="1">
                <a:solidFill>
                  <a:srgbClr val="A7EADB"/>
                </a:solidFill>
                <a:latin typeface="Noto Sans CJK KR"/>
                <a:ea typeface="Noto Sans CJK KR"/>
                <a:cs typeface="Noto Sans CJK KR"/>
              </a:defRPr>
            </a:lvl3pPr>
            <a:lvl4pPr>
              <a:defRPr sz="1725" b="1">
                <a:solidFill>
                  <a:srgbClr val="A7EADB"/>
                </a:solidFill>
                <a:latin typeface="Noto Sans CJK KR"/>
                <a:ea typeface="Noto Sans CJK KR"/>
                <a:cs typeface="Noto Sans CJK KR"/>
              </a:defRPr>
            </a:lvl4pPr>
            <a:lvl5pPr>
              <a:defRPr sz="1725" b="1">
                <a:solidFill>
                  <a:srgbClr val="A7EADB"/>
                </a:solidFill>
                <a:latin typeface="Noto Sans CJK KR"/>
                <a:ea typeface="Noto Sans CJK KR"/>
                <a:cs typeface="Noto Sans CJK KR"/>
              </a:defRPr>
            </a:lvl5pPr>
            <a:lvl6pPr>
              <a:defRPr sz="1725" b="1">
                <a:solidFill>
                  <a:srgbClr val="A7EADB"/>
                </a:solidFill>
                <a:latin typeface="Noto Sans CJK KR"/>
                <a:ea typeface="Noto Sans CJK KR"/>
                <a:cs typeface="Noto Sans CJK KR"/>
              </a:defRPr>
            </a:lvl6pPr>
            <a:lvl7pPr>
              <a:defRPr sz="1725" b="1">
                <a:solidFill>
                  <a:srgbClr val="A7EADB"/>
                </a:solidFill>
                <a:latin typeface="Noto Sans CJK KR"/>
                <a:ea typeface="Noto Sans CJK KR"/>
                <a:cs typeface="Noto Sans CJK KR"/>
              </a:defRPr>
            </a:lvl7pPr>
            <a:lvl8pPr>
              <a:defRPr sz="1725" b="1">
                <a:solidFill>
                  <a:srgbClr val="A7EADB"/>
                </a:solidFill>
                <a:latin typeface="Noto Sans CJK KR"/>
                <a:ea typeface="Noto Sans CJK KR"/>
                <a:cs typeface="Noto Sans CJK KR"/>
              </a:defRPr>
            </a:lvl8pPr>
            <a:lvl9pPr>
              <a:defRPr sz="1725" b="1">
                <a:solidFill>
                  <a:srgbClr val="A7EADB"/>
                </a:solidFill>
                <a:latin typeface="Noto Sans CJK KR"/>
                <a:ea typeface="Noto Sans CJK KR"/>
                <a:cs typeface="Noto Sans CJK KR"/>
              </a:defRPr>
            </a:lvl9pPr>
          </a:lstStyle>
          <a:p xmlns:a="http://schemas.openxmlformats.org/drawingml/2006/main">
            <a:pPr>
              <a:lnSpc>
                <a:spcPct val="110000"/>
              </a:lnSpc>
              <a:buNone/>
              <a:defRPr sz="1725" b="1">
                <a:solidFill>
                  <a:srgbClr val="A7EADB"/>
                </a:solidFill>
                <a:latin typeface="Noto Sans CJK KR"/>
                <a:ea typeface="Noto Sans CJK KR"/>
                <a:cs typeface="Noto Sans CJK KR"/>
              </a:defRPr>
            </a:pPr>
            <a:r>
              <a:rPr sz="1725" b="1">
                <a:solidFill>
                  <a:srgbClr val="A7EADB"/>
                </a:solidFill>
                <a:latin typeface="Noto Sans CJK KR"/>
                <a:ea typeface="Noto Sans CJK KR"/>
                <a:cs typeface="Noto Sans CJK KR"/>
              </a:rPr>
              <a:t>3차시  실전 워크숍</a:t>
            </a:r>
          </a:p>
        </p:txBody>
      </p:sp>
      <p:sp>
        <p:nvSpPr>
          <p:cNvPr id="2" name="제목">
            <a:extLst xmlns:a="http://schemas.openxmlformats.org/drawingml/2006/main">
              <a:ext uri="{FF2B5EF4-FFF2-40B4-BE49-F238E27FC236}">
                <a16:creationId xmlns:a16="http://schemas.microsoft.com/office/drawing/2014/main" id="{AF21034F-D185-4303-9311-FF34B7079E72}"/>
              </a:ext>
            </a:extLst>
          </p:cNvPr>
          <p:cNvSpPr>
            <a:spLocks xmlns:a="http://schemas.openxmlformats.org/drawingml/2006/main" noGrp="1"/>
          </p:cNvSpPr>
          <p:nvPr/>
        </p:nvSpPr>
        <p:spPr>
          <a:xfrm xmlns:a="http://schemas.openxmlformats.org/drawingml/2006/main">
            <a:off x="723900" y="158115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4050" b="1">
                <a:solidFill>
                  <a:srgbClr val="FFFFFF"/>
                </a:solidFill>
                <a:latin typeface="Noto Sans CJK KR"/>
                <a:ea typeface="Noto Sans CJK KR"/>
                <a:cs typeface="Noto Sans CJK KR"/>
              </a:defRPr>
            </a:defPPr>
            <a:lvl1pPr>
              <a:defRPr sz="4050" b="1">
                <a:solidFill>
                  <a:srgbClr val="FFFFFF"/>
                </a:solidFill>
                <a:latin typeface="Noto Sans CJK KR"/>
                <a:ea typeface="Noto Sans CJK KR"/>
                <a:cs typeface="Noto Sans CJK KR"/>
              </a:defRPr>
            </a:lvl1pPr>
            <a:lvl2pPr>
              <a:defRPr sz="4050" b="1">
                <a:solidFill>
                  <a:srgbClr val="FFFFFF"/>
                </a:solidFill>
                <a:latin typeface="Noto Sans CJK KR"/>
                <a:ea typeface="Noto Sans CJK KR"/>
                <a:cs typeface="Noto Sans CJK KR"/>
              </a:defRPr>
            </a:lvl2pPr>
            <a:lvl3pPr>
              <a:defRPr sz="4050" b="1">
                <a:solidFill>
                  <a:srgbClr val="FFFFFF"/>
                </a:solidFill>
                <a:latin typeface="Noto Sans CJK KR"/>
                <a:ea typeface="Noto Sans CJK KR"/>
                <a:cs typeface="Noto Sans CJK KR"/>
              </a:defRPr>
            </a:lvl3pPr>
            <a:lvl4pPr>
              <a:defRPr sz="4050" b="1">
                <a:solidFill>
                  <a:srgbClr val="FFFFFF"/>
                </a:solidFill>
                <a:latin typeface="Noto Sans CJK KR"/>
                <a:ea typeface="Noto Sans CJK KR"/>
                <a:cs typeface="Noto Sans CJK KR"/>
              </a:defRPr>
            </a:lvl4pPr>
            <a:lvl5pPr>
              <a:defRPr sz="4050" b="1">
                <a:solidFill>
                  <a:srgbClr val="FFFFFF"/>
                </a:solidFill>
                <a:latin typeface="Noto Sans CJK KR"/>
                <a:ea typeface="Noto Sans CJK KR"/>
                <a:cs typeface="Noto Sans CJK KR"/>
              </a:defRPr>
            </a:lvl5pPr>
            <a:lvl6pPr>
              <a:defRPr sz="4050" b="1">
                <a:solidFill>
                  <a:srgbClr val="FFFFFF"/>
                </a:solidFill>
                <a:latin typeface="Noto Sans CJK KR"/>
                <a:ea typeface="Noto Sans CJK KR"/>
                <a:cs typeface="Noto Sans CJK KR"/>
              </a:defRPr>
            </a:lvl6pPr>
            <a:lvl7pPr>
              <a:defRPr sz="4050" b="1">
                <a:solidFill>
                  <a:srgbClr val="FFFFFF"/>
                </a:solidFill>
                <a:latin typeface="Noto Sans CJK KR"/>
                <a:ea typeface="Noto Sans CJK KR"/>
                <a:cs typeface="Noto Sans CJK KR"/>
              </a:defRPr>
            </a:lvl7pPr>
            <a:lvl8pPr>
              <a:defRPr sz="4050" b="1">
                <a:solidFill>
                  <a:srgbClr val="FFFFFF"/>
                </a:solidFill>
                <a:latin typeface="Noto Sans CJK KR"/>
                <a:ea typeface="Noto Sans CJK KR"/>
                <a:cs typeface="Noto Sans CJK KR"/>
              </a:defRPr>
            </a:lvl8pPr>
            <a:lvl9pPr>
              <a:defRPr sz="4050" b="1">
                <a:solidFill>
                  <a:srgbClr val="FFFFFF"/>
                </a:solidFill>
                <a:latin typeface="Noto Sans CJK KR"/>
                <a:ea typeface="Noto Sans CJK KR"/>
                <a:cs typeface="Noto Sans CJK KR"/>
              </a:defRPr>
            </a:lvl9pPr>
          </a:lstStyle>
          <a:p xmlns:a="http://schemas.openxmlformats.org/drawingml/2006/main">
            <a:pPr>
              <a:lnSpc>
                <a:spcPct val="110000"/>
              </a:lnSpc>
              <a:buNone/>
              <a:defRPr sz="4050" b="1">
                <a:solidFill>
                  <a:srgbClr val="FFFFFF"/>
                </a:solidFill>
                <a:latin typeface="Noto Sans CJK KR"/>
                <a:ea typeface="Noto Sans CJK KR"/>
                <a:cs typeface="Noto Sans CJK KR"/>
              </a:defRPr>
            </a:pPr>
            <a:r>
              <a:rPr sz="4050" b="1">
                <a:solidFill>
                  <a:srgbClr val="FFFFFF"/>
                </a:solidFill>
                <a:latin typeface="Noto Sans CJK KR"/>
                <a:ea typeface="Noto Sans CJK KR"/>
                <a:cs typeface="Noto Sans CJK KR"/>
              </a:rPr>
              <a:t>AI 신입사원의 첫 실무</a:t>
            </a:r>
          </a:p>
        </p:txBody>
      </p:sp>
      <p:sp>
        <p:nvSpPr>
          <p:cNvPr id="3" name="핵심 문장">
            <a:extLst xmlns:a="http://schemas.openxmlformats.org/drawingml/2006/main">
              <a:ext uri="{FF2B5EF4-FFF2-40B4-BE49-F238E27FC236}">
                <a16:creationId xmlns:a16="http://schemas.microsoft.com/office/drawing/2014/main" id="{7729E7FE-FC9A-443B-A850-4FEB65839333}"/>
              </a:ext>
            </a:extLst>
          </p:cNvPr>
          <p:cNvSpPr>
            <a:spLocks xmlns:a="http://schemas.openxmlformats.org/drawingml/2006/main" noGrp="1"/>
          </p:cNvSpPr>
          <p:nvPr/>
        </p:nvSpPr>
        <p:spPr>
          <a:xfrm xmlns:a="http://schemas.openxmlformats.org/drawingml/2006/main">
            <a:off x="723900" y="2705100"/>
            <a:ext cx="7239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600" b="1">
                <a:solidFill>
                  <a:srgbClr val="A7EADB"/>
                </a:solidFill>
                <a:latin typeface="Noto Sans CJK KR"/>
                <a:ea typeface="Noto Sans CJK KR"/>
                <a:cs typeface="Noto Sans CJK KR"/>
              </a:defRPr>
            </a:defPPr>
            <a:lvl1pPr>
              <a:defRPr sz="3600" b="1">
                <a:solidFill>
                  <a:srgbClr val="A7EADB"/>
                </a:solidFill>
                <a:latin typeface="Noto Sans CJK KR"/>
                <a:ea typeface="Noto Sans CJK KR"/>
                <a:cs typeface="Noto Sans CJK KR"/>
              </a:defRPr>
            </a:lvl1pPr>
            <a:lvl2pPr>
              <a:defRPr sz="3600" b="1">
                <a:solidFill>
                  <a:srgbClr val="A7EADB"/>
                </a:solidFill>
                <a:latin typeface="Noto Sans CJK KR"/>
                <a:ea typeface="Noto Sans CJK KR"/>
                <a:cs typeface="Noto Sans CJK KR"/>
              </a:defRPr>
            </a:lvl2pPr>
            <a:lvl3pPr>
              <a:defRPr sz="3600" b="1">
                <a:solidFill>
                  <a:srgbClr val="A7EADB"/>
                </a:solidFill>
                <a:latin typeface="Noto Sans CJK KR"/>
                <a:ea typeface="Noto Sans CJK KR"/>
                <a:cs typeface="Noto Sans CJK KR"/>
              </a:defRPr>
            </a:lvl3pPr>
            <a:lvl4pPr>
              <a:defRPr sz="3600" b="1">
                <a:solidFill>
                  <a:srgbClr val="A7EADB"/>
                </a:solidFill>
                <a:latin typeface="Noto Sans CJK KR"/>
                <a:ea typeface="Noto Sans CJK KR"/>
                <a:cs typeface="Noto Sans CJK KR"/>
              </a:defRPr>
            </a:lvl4pPr>
            <a:lvl5pPr>
              <a:defRPr sz="3600" b="1">
                <a:solidFill>
                  <a:srgbClr val="A7EADB"/>
                </a:solidFill>
                <a:latin typeface="Noto Sans CJK KR"/>
                <a:ea typeface="Noto Sans CJK KR"/>
                <a:cs typeface="Noto Sans CJK KR"/>
              </a:defRPr>
            </a:lvl5pPr>
            <a:lvl6pPr>
              <a:defRPr sz="3600" b="1">
                <a:solidFill>
                  <a:srgbClr val="A7EADB"/>
                </a:solidFill>
                <a:latin typeface="Noto Sans CJK KR"/>
                <a:ea typeface="Noto Sans CJK KR"/>
                <a:cs typeface="Noto Sans CJK KR"/>
              </a:defRPr>
            </a:lvl6pPr>
            <a:lvl7pPr>
              <a:defRPr sz="3600" b="1">
                <a:solidFill>
                  <a:srgbClr val="A7EADB"/>
                </a:solidFill>
                <a:latin typeface="Noto Sans CJK KR"/>
                <a:ea typeface="Noto Sans CJK KR"/>
                <a:cs typeface="Noto Sans CJK KR"/>
              </a:defRPr>
            </a:lvl7pPr>
            <a:lvl8pPr>
              <a:defRPr sz="3600" b="1">
                <a:solidFill>
                  <a:srgbClr val="A7EADB"/>
                </a:solidFill>
                <a:latin typeface="Noto Sans CJK KR"/>
                <a:ea typeface="Noto Sans CJK KR"/>
                <a:cs typeface="Noto Sans CJK KR"/>
              </a:defRPr>
            </a:lvl8pPr>
            <a:lvl9pPr>
              <a:defRPr sz="3600" b="1">
                <a:solidFill>
                  <a:srgbClr val="A7EADB"/>
                </a:solidFill>
                <a:latin typeface="Noto Sans CJK KR"/>
                <a:ea typeface="Noto Sans CJK KR"/>
                <a:cs typeface="Noto Sans CJK KR"/>
              </a:defRPr>
            </a:lvl9pPr>
          </a:lstStyle>
          <a:p xmlns:a="http://schemas.openxmlformats.org/drawingml/2006/main">
            <a:pPr>
              <a:lnSpc>
                <a:spcPct val="110000"/>
              </a:lnSpc>
              <a:buNone/>
              <a:defRPr sz="3600" b="1">
                <a:solidFill>
                  <a:srgbClr val="A7EADB"/>
                </a:solidFill>
                <a:latin typeface="Noto Sans CJK KR"/>
                <a:ea typeface="Noto Sans CJK KR"/>
                <a:cs typeface="Noto Sans CJK KR"/>
              </a:defRPr>
            </a:pPr>
            <a:r>
              <a:rPr sz="3600" b="1">
                <a:solidFill>
                  <a:srgbClr val="A7EADB"/>
                </a:solidFill>
                <a:latin typeface="Noto Sans CJK KR"/>
                <a:ea typeface="Noto Sans CJK KR"/>
                <a:cs typeface="Noto Sans CJK KR"/>
              </a:rPr>
              <a:t>내 프로그램을 소개하는</a:t>
            </a:r>
          </a:p>
          <a:p xmlns:a="http://schemas.openxmlformats.org/drawingml/2006/main">
            <a:pPr>
              <a:lnSpc>
                <a:spcPct val="110000"/>
              </a:lnSpc>
              <a:buNone/>
              <a:defRPr sz="3600" b="1">
                <a:solidFill>
                  <a:srgbClr val="A7EADB"/>
                </a:solidFill>
                <a:latin typeface="Noto Sans CJK KR"/>
                <a:ea typeface="Noto Sans CJK KR"/>
                <a:cs typeface="Noto Sans CJK KR"/>
              </a:defRPr>
            </a:pPr>
            <a:r>
              <a:rPr sz="3600" b="1">
                <a:solidFill>
                  <a:srgbClr val="A7EADB"/>
                </a:solidFill>
                <a:latin typeface="Noto Sans CJK KR"/>
                <a:ea typeface="Noto Sans CJK KR"/>
                <a:cs typeface="Noto Sans CJK KR"/>
              </a:rPr>
              <a:t>첫 홈페이지 만들기</a:t>
            </a:r>
          </a:p>
        </p:txBody>
      </p:sp>
      <p:sp>
        <p:nvSpPr>
          <p:cNvPr id="4" name="설명">
            <a:extLst xmlns:a="http://schemas.openxmlformats.org/drawingml/2006/main">
              <a:ext uri="{FF2B5EF4-FFF2-40B4-BE49-F238E27FC236}">
                <a16:creationId xmlns:a16="http://schemas.microsoft.com/office/drawing/2014/main" id="{4FDA68FD-6F1A-48CF-852A-928B1227E27C}"/>
              </a:ext>
            </a:extLst>
          </p:cNvPr>
          <p:cNvSpPr>
            <a:spLocks xmlns:a="http://schemas.openxmlformats.org/drawingml/2006/main" noGrp="1"/>
          </p:cNvSpPr>
          <p:nvPr/>
        </p:nvSpPr>
        <p:spPr>
          <a:xfrm xmlns:a="http://schemas.openxmlformats.org/drawingml/2006/main">
            <a:off x="723900" y="4914900"/>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75" b="0">
                <a:solidFill>
                  <a:srgbClr val="D1E0EC"/>
                </a:solidFill>
                <a:latin typeface="Noto Sans CJK KR"/>
                <a:ea typeface="Noto Sans CJK KR"/>
                <a:cs typeface="Noto Sans CJK KR"/>
              </a:defRPr>
            </a:defPPr>
            <a:lvl1pPr>
              <a:defRPr sz="2175" b="0">
                <a:solidFill>
                  <a:srgbClr val="D1E0EC"/>
                </a:solidFill>
                <a:latin typeface="Noto Sans CJK KR"/>
                <a:ea typeface="Noto Sans CJK KR"/>
                <a:cs typeface="Noto Sans CJK KR"/>
              </a:defRPr>
            </a:lvl1pPr>
            <a:lvl2pPr>
              <a:defRPr sz="2175" b="0">
                <a:solidFill>
                  <a:srgbClr val="D1E0EC"/>
                </a:solidFill>
                <a:latin typeface="Noto Sans CJK KR"/>
                <a:ea typeface="Noto Sans CJK KR"/>
                <a:cs typeface="Noto Sans CJK KR"/>
              </a:defRPr>
            </a:lvl2pPr>
            <a:lvl3pPr>
              <a:defRPr sz="2175" b="0">
                <a:solidFill>
                  <a:srgbClr val="D1E0EC"/>
                </a:solidFill>
                <a:latin typeface="Noto Sans CJK KR"/>
                <a:ea typeface="Noto Sans CJK KR"/>
                <a:cs typeface="Noto Sans CJK KR"/>
              </a:defRPr>
            </a:lvl3pPr>
            <a:lvl4pPr>
              <a:defRPr sz="2175" b="0">
                <a:solidFill>
                  <a:srgbClr val="D1E0EC"/>
                </a:solidFill>
                <a:latin typeface="Noto Sans CJK KR"/>
                <a:ea typeface="Noto Sans CJK KR"/>
                <a:cs typeface="Noto Sans CJK KR"/>
              </a:defRPr>
            </a:lvl4pPr>
            <a:lvl5pPr>
              <a:defRPr sz="2175" b="0">
                <a:solidFill>
                  <a:srgbClr val="D1E0EC"/>
                </a:solidFill>
                <a:latin typeface="Noto Sans CJK KR"/>
                <a:ea typeface="Noto Sans CJK KR"/>
                <a:cs typeface="Noto Sans CJK KR"/>
              </a:defRPr>
            </a:lvl5pPr>
            <a:lvl6pPr>
              <a:defRPr sz="2175" b="0">
                <a:solidFill>
                  <a:srgbClr val="D1E0EC"/>
                </a:solidFill>
                <a:latin typeface="Noto Sans CJK KR"/>
                <a:ea typeface="Noto Sans CJK KR"/>
                <a:cs typeface="Noto Sans CJK KR"/>
              </a:defRPr>
            </a:lvl6pPr>
            <a:lvl7pPr>
              <a:defRPr sz="2175" b="0">
                <a:solidFill>
                  <a:srgbClr val="D1E0EC"/>
                </a:solidFill>
                <a:latin typeface="Noto Sans CJK KR"/>
                <a:ea typeface="Noto Sans CJK KR"/>
                <a:cs typeface="Noto Sans CJK KR"/>
              </a:defRPr>
            </a:lvl7pPr>
            <a:lvl8pPr>
              <a:defRPr sz="2175" b="0">
                <a:solidFill>
                  <a:srgbClr val="D1E0EC"/>
                </a:solidFill>
                <a:latin typeface="Noto Sans CJK KR"/>
                <a:ea typeface="Noto Sans CJK KR"/>
                <a:cs typeface="Noto Sans CJK KR"/>
              </a:defRPr>
            </a:lvl8pPr>
            <a:lvl9pPr>
              <a:defRPr sz="2175" b="0">
                <a:solidFill>
                  <a:srgbClr val="D1E0EC"/>
                </a:solidFill>
                <a:latin typeface="Noto Sans CJK KR"/>
                <a:ea typeface="Noto Sans CJK KR"/>
                <a:cs typeface="Noto Sans CJK KR"/>
              </a:defRPr>
            </a:lvl9pPr>
          </a:lstStyle>
          <a:p xmlns:a="http://schemas.openxmlformats.org/drawingml/2006/main">
            <a:pPr>
              <a:lnSpc>
                <a:spcPct val="110000"/>
              </a:lnSpc>
              <a:buNone/>
              <a:defRPr sz="2175" b="0">
                <a:solidFill>
                  <a:srgbClr val="D1E0EC"/>
                </a:solidFill>
                <a:latin typeface="Noto Sans CJK KR"/>
                <a:ea typeface="Noto Sans CJK KR"/>
                <a:cs typeface="Noto Sans CJK KR"/>
              </a:defRPr>
            </a:pPr>
            <a:r>
              <a:rPr sz="2175" b="0">
                <a:solidFill>
                  <a:srgbClr val="D1E0EC"/>
                </a:solidFill>
                <a:latin typeface="Noto Sans CJK KR"/>
                <a:ea typeface="Noto Sans CJK KR"/>
                <a:cs typeface="Noto Sans CJK KR"/>
              </a:rPr>
              <a:t>기획부터 공개, 수정까지 직접 해봅니다</a:t>
            </a:r>
          </a:p>
        </p:txBody>
      </p:sp>
      <p:pic>
        <p:nvPicPr>
          <p:cNvPr id="5" name="">
            <a:extLst xmlns:a="http://schemas.openxmlformats.org/drawingml/2006/main">
              <a:ext uri="{FF2B5EF4-FFF2-40B4-BE49-F238E27FC236}">
                <a16:creationId xmlns:a16="http://schemas.microsoft.com/office/drawing/2014/main" id="{8B274BD0-AE84-4F72-928C-683C8DBED1E8}"/>
              </a:ext>
            </a:extLst>
          </p:cNvPr>
          <p:cNvPicPr>
            <a:picLocks xmlns:a="http://schemas.openxmlformats.org/drawingml/2006/main" noChangeAspect="1"/>
          </p:cNvPicPr>
          <p:nvPr/>
        </p:nvPicPr>
        <p:blipFill>
          <a:blip xmlns:r="http://schemas.openxmlformats.org/officeDocument/2006/relationships" xmlns:a="http://schemas.openxmlformats.org/drawingml/2006/main" r:embed="R30dd31704a01482f"/>
          <a:stretch xmlns:a="http://schemas.openxmlformats.org/drawingml/2006/main"/>
        </p:blipFill>
        <p:spPr>
          <a:xfrm xmlns:a="http://schemas.openxmlformats.org/drawingml/2006/main">
            <a:off x="8620125" y="2686050"/>
            <a:ext cx="2714625" cy="2714625"/>
          </a:xfrm>
          <a:prstGeom xmlns:a="http://schemas.openxmlformats.org/drawingml/2006/main" prst="rect">
            <a:avLst/>
          </a:prstGeom>
        </p:spPr>
      </p:pic>
      <p:sp>
        <p:nvSpPr>
          <p:cNvPr id="6" name="강의 꼬리말">
            <a:extLst xmlns:a="http://schemas.openxmlformats.org/drawingml/2006/main">
              <a:ext uri="{FF2B5EF4-FFF2-40B4-BE49-F238E27FC236}">
                <a16:creationId xmlns:a16="http://schemas.microsoft.com/office/drawing/2014/main" id="{6D892E78-A4FD-45C1-91CA-18933CC7C91B}"/>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B6CBD9"/>
                </a:solidFill>
                <a:latin typeface="Noto Sans CJK KR"/>
                <a:ea typeface="Noto Sans CJK KR"/>
                <a:cs typeface="Noto Sans CJK KR"/>
              </a:defRPr>
            </a:defPPr>
            <a:lvl1pPr>
              <a:defRPr sz="975" b="0">
                <a:solidFill>
                  <a:srgbClr val="B6CBD9"/>
                </a:solidFill>
                <a:latin typeface="Noto Sans CJK KR"/>
                <a:ea typeface="Noto Sans CJK KR"/>
                <a:cs typeface="Noto Sans CJK KR"/>
              </a:defRPr>
            </a:lvl1pPr>
            <a:lvl2pPr>
              <a:defRPr sz="975" b="0">
                <a:solidFill>
                  <a:srgbClr val="B6CBD9"/>
                </a:solidFill>
                <a:latin typeface="Noto Sans CJK KR"/>
                <a:ea typeface="Noto Sans CJK KR"/>
                <a:cs typeface="Noto Sans CJK KR"/>
              </a:defRPr>
            </a:lvl2pPr>
            <a:lvl3pPr>
              <a:defRPr sz="975" b="0">
                <a:solidFill>
                  <a:srgbClr val="B6CBD9"/>
                </a:solidFill>
                <a:latin typeface="Noto Sans CJK KR"/>
                <a:ea typeface="Noto Sans CJK KR"/>
                <a:cs typeface="Noto Sans CJK KR"/>
              </a:defRPr>
            </a:lvl3pPr>
            <a:lvl4pPr>
              <a:defRPr sz="975" b="0">
                <a:solidFill>
                  <a:srgbClr val="B6CBD9"/>
                </a:solidFill>
                <a:latin typeface="Noto Sans CJK KR"/>
                <a:ea typeface="Noto Sans CJK KR"/>
                <a:cs typeface="Noto Sans CJK KR"/>
              </a:defRPr>
            </a:lvl4pPr>
            <a:lvl5pPr>
              <a:defRPr sz="975" b="0">
                <a:solidFill>
                  <a:srgbClr val="B6CBD9"/>
                </a:solidFill>
                <a:latin typeface="Noto Sans CJK KR"/>
                <a:ea typeface="Noto Sans CJK KR"/>
                <a:cs typeface="Noto Sans CJK KR"/>
              </a:defRPr>
            </a:lvl5pPr>
            <a:lvl6pPr>
              <a:defRPr sz="975" b="0">
                <a:solidFill>
                  <a:srgbClr val="B6CBD9"/>
                </a:solidFill>
                <a:latin typeface="Noto Sans CJK KR"/>
                <a:ea typeface="Noto Sans CJK KR"/>
                <a:cs typeface="Noto Sans CJK KR"/>
              </a:defRPr>
            </a:lvl6pPr>
            <a:lvl7pPr>
              <a:defRPr sz="975" b="0">
                <a:solidFill>
                  <a:srgbClr val="B6CBD9"/>
                </a:solidFill>
                <a:latin typeface="Noto Sans CJK KR"/>
                <a:ea typeface="Noto Sans CJK KR"/>
                <a:cs typeface="Noto Sans CJK KR"/>
              </a:defRPr>
            </a:lvl7pPr>
            <a:lvl8pPr>
              <a:defRPr sz="975" b="0">
                <a:solidFill>
                  <a:srgbClr val="B6CBD9"/>
                </a:solidFill>
                <a:latin typeface="Noto Sans CJK KR"/>
                <a:ea typeface="Noto Sans CJK KR"/>
                <a:cs typeface="Noto Sans CJK KR"/>
              </a:defRPr>
            </a:lvl8pPr>
            <a:lvl9pPr>
              <a:defRPr sz="975" b="0">
                <a:solidFill>
                  <a:srgbClr val="B6CBD9"/>
                </a:solidFill>
                <a:latin typeface="Noto Sans CJK KR"/>
                <a:ea typeface="Noto Sans CJK KR"/>
                <a:cs typeface="Noto Sans CJK KR"/>
              </a:defRPr>
            </a:lvl9pPr>
          </a:lstStyle>
          <a:p xmlns:a="http://schemas.openxmlformats.org/drawingml/2006/main">
            <a:pPr>
              <a:lnSpc>
                <a:spcPct val="110000"/>
              </a:lnSpc>
              <a:buNone/>
              <a:defRPr sz="975" b="0">
                <a:solidFill>
                  <a:srgbClr val="B6CBD9"/>
                </a:solidFill>
                <a:latin typeface="Noto Sans CJK KR"/>
                <a:ea typeface="Noto Sans CJK KR"/>
                <a:cs typeface="Noto Sans CJK KR"/>
              </a:defRPr>
            </a:pPr>
            <a:r>
              <a:rPr sz="975" b="0">
                <a:solidFill>
                  <a:srgbClr val="B6CBD9"/>
                </a:solidFill>
                <a:latin typeface="Noto Sans CJK KR"/>
                <a:ea typeface="Noto Sans CJK KR"/>
                <a:cs typeface="Noto Sans CJK KR"/>
              </a:rPr>
              <a:t>남해SOC꿈나눔센터 AI 실무 연수  ·  3차시</a:t>
            </a:r>
          </a:p>
        </p:txBody>
      </p:sp>
      <p:sp>
        <p:nvSpPr>
          <p:cNvPr id="7" name="쪽 번호">
            <a:extLst xmlns:a="http://schemas.openxmlformats.org/drawingml/2006/main">
              <a:ext uri="{FF2B5EF4-FFF2-40B4-BE49-F238E27FC236}">
                <a16:creationId xmlns:a16="http://schemas.microsoft.com/office/drawing/2014/main" id="{F66D7C25-685B-4FA5-8E5D-233CD0843D78}"/>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B6CBD9"/>
                </a:solidFill>
                <a:latin typeface="Noto Sans CJK KR"/>
                <a:ea typeface="Noto Sans CJK KR"/>
                <a:cs typeface="Noto Sans CJK KR"/>
              </a:defRPr>
            </a:defPPr>
            <a:lvl1pPr>
              <a:defRPr sz="1050" b="1">
                <a:solidFill>
                  <a:srgbClr val="B6CBD9"/>
                </a:solidFill>
                <a:latin typeface="Noto Sans CJK KR"/>
                <a:ea typeface="Noto Sans CJK KR"/>
                <a:cs typeface="Noto Sans CJK KR"/>
              </a:defRPr>
            </a:lvl1pPr>
            <a:lvl2pPr>
              <a:defRPr sz="1050" b="1">
                <a:solidFill>
                  <a:srgbClr val="B6CBD9"/>
                </a:solidFill>
                <a:latin typeface="Noto Sans CJK KR"/>
                <a:ea typeface="Noto Sans CJK KR"/>
                <a:cs typeface="Noto Sans CJK KR"/>
              </a:defRPr>
            </a:lvl2pPr>
            <a:lvl3pPr>
              <a:defRPr sz="1050" b="1">
                <a:solidFill>
                  <a:srgbClr val="B6CBD9"/>
                </a:solidFill>
                <a:latin typeface="Noto Sans CJK KR"/>
                <a:ea typeface="Noto Sans CJK KR"/>
                <a:cs typeface="Noto Sans CJK KR"/>
              </a:defRPr>
            </a:lvl3pPr>
            <a:lvl4pPr>
              <a:defRPr sz="1050" b="1">
                <a:solidFill>
                  <a:srgbClr val="B6CBD9"/>
                </a:solidFill>
                <a:latin typeface="Noto Sans CJK KR"/>
                <a:ea typeface="Noto Sans CJK KR"/>
                <a:cs typeface="Noto Sans CJK KR"/>
              </a:defRPr>
            </a:lvl4pPr>
            <a:lvl5pPr>
              <a:defRPr sz="1050" b="1">
                <a:solidFill>
                  <a:srgbClr val="B6CBD9"/>
                </a:solidFill>
                <a:latin typeface="Noto Sans CJK KR"/>
                <a:ea typeface="Noto Sans CJK KR"/>
                <a:cs typeface="Noto Sans CJK KR"/>
              </a:defRPr>
            </a:lvl5pPr>
            <a:lvl6pPr>
              <a:defRPr sz="1050" b="1">
                <a:solidFill>
                  <a:srgbClr val="B6CBD9"/>
                </a:solidFill>
                <a:latin typeface="Noto Sans CJK KR"/>
                <a:ea typeface="Noto Sans CJK KR"/>
                <a:cs typeface="Noto Sans CJK KR"/>
              </a:defRPr>
            </a:lvl6pPr>
            <a:lvl7pPr>
              <a:defRPr sz="1050" b="1">
                <a:solidFill>
                  <a:srgbClr val="B6CBD9"/>
                </a:solidFill>
                <a:latin typeface="Noto Sans CJK KR"/>
                <a:ea typeface="Noto Sans CJK KR"/>
                <a:cs typeface="Noto Sans CJK KR"/>
              </a:defRPr>
            </a:lvl7pPr>
            <a:lvl8pPr>
              <a:defRPr sz="1050" b="1">
                <a:solidFill>
                  <a:srgbClr val="B6CBD9"/>
                </a:solidFill>
                <a:latin typeface="Noto Sans CJK KR"/>
                <a:ea typeface="Noto Sans CJK KR"/>
                <a:cs typeface="Noto Sans CJK KR"/>
              </a:defRPr>
            </a:lvl8pPr>
            <a:lvl9pPr>
              <a:defRPr sz="1050" b="1">
                <a:solidFill>
                  <a:srgbClr val="B6CBD9"/>
                </a:solidFill>
                <a:latin typeface="Noto Sans CJK KR"/>
                <a:ea typeface="Noto Sans CJK KR"/>
                <a:cs typeface="Noto Sans CJK KR"/>
              </a:defRPr>
            </a:lvl9pPr>
          </a:lstStyle>
          <a:p xmlns:a="http://schemas.openxmlformats.org/drawingml/2006/main">
            <a:pPr>
              <a:lnSpc>
                <a:spcPct val="110000"/>
              </a:lnSpc>
              <a:buNone/>
              <a:defRPr sz="1050" b="1">
                <a:solidFill>
                  <a:srgbClr val="B6CBD9"/>
                </a:solidFill>
                <a:latin typeface="Noto Sans CJK KR"/>
                <a:ea typeface="Noto Sans CJK KR"/>
                <a:cs typeface="Noto Sans CJK KR"/>
              </a:defRPr>
            </a:pPr>
            <a:r>
              <a:rPr sz="1050" b="1">
                <a:solidFill>
                  <a:srgbClr val="B6CBD9"/>
                </a:solidFill>
                <a:latin typeface="Noto Sans CJK KR"/>
                <a:ea typeface="Noto Sans CJK KR"/>
                <a:cs typeface="Noto Sans CJK KR"/>
              </a:rPr>
              <a:t>01 / 30</a:t>
            </a:r>
          </a:p>
        </p:txBody>
      </p:sp>
    </p:spTree>
    <p:extLst>
      <p:ext uri="{BB962C8B-B14F-4D97-AF65-F5344CB8AC3E}">
        <p14:creationId xmlns:p14="http://schemas.microsoft.com/office/powerpoint/2010/main" val="250552115"/>
      </p:ext>
    </p:extLst>
  </p:cSld>
</p:sld>
</file>

<file path=ppt/slides/slide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구간">
            <a:extLst xmlns:a="http://schemas.openxmlformats.org/drawingml/2006/main">
              <a:ext uri="{FF2B5EF4-FFF2-40B4-BE49-F238E27FC236}">
                <a16:creationId xmlns:a16="http://schemas.microsoft.com/office/drawing/2014/main" id="{507264B4-39A2-4590-914F-2794F7496267}"/>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실전의 목표</a:t>
            </a:r>
          </a:p>
        </p:txBody>
      </p:sp>
      <p:sp>
        <p:nvSpPr>
          <p:cNvPr id="2" name="제목">
            <a:extLst xmlns:a="http://schemas.openxmlformats.org/drawingml/2006/main">
              <a:ext uri="{FF2B5EF4-FFF2-40B4-BE49-F238E27FC236}">
                <a16:creationId xmlns:a16="http://schemas.microsoft.com/office/drawing/2014/main" id="{5FC6BFE2-DF56-4C3A-BBEA-30FA06E08A17}"/>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오늘의 완성 기준</a:t>
            </a:r>
          </a:p>
        </p:txBody>
      </p:sp>
      <p:sp>
        <p:nvSpPr>
          <p:cNvPr id="3" name="본문 0">
            <a:extLst xmlns:a="http://schemas.openxmlformats.org/drawingml/2006/main">
              <a:ext uri="{FF2B5EF4-FFF2-40B4-BE49-F238E27FC236}">
                <a16:creationId xmlns:a16="http://schemas.microsoft.com/office/drawing/2014/main" id="{39FCF049-A320-4924-B6B6-BF7617417D50}"/>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1">
                <a:solidFill>
                  <a:srgbClr val="1C304B"/>
                </a:solidFill>
                <a:latin typeface="Noto Sans CJK KR"/>
                <a:ea typeface="Noto Sans CJK KR"/>
                <a:cs typeface="Noto Sans CJK KR"/>
              </a:defRPr>
            </a:defPPr>
            <a:lvl1pPr>
              <a:defRPr sz="2475" b="1">
                <a:solidFill>
                  <a:srgbClr val="1C304B"/>
                </a:solidFill>
                <a:latin typeface="Noto Sans CJK KR"/>
                <a:ea typeface="Noto Sans CJK KR"/>
                <a:cs typeface="Noto Sans CJK KR"/>
              </a:defRPr>
            </a:lvl1pPr>
            <a:lvl2pPr>
              <a:defRPr sz="2475" b="1">
                <a:solidFill>
                  <a:srgbClr val="1C304B"/>
                </a:solidFill>
                <a:latin typeface="Noto Sans CJK KR"/>
                <a:ea typeface="Noto Sans CJK KR"/>
                <a:cs typeface="Noto Sans CJK KR"/>
              </a:defRPr>
            </a:lvl2pPr>
            <a:lvl3pPr>
              <a:defRPr sz="2475" b="1">
                <a:solidFill>
                  <a:srgbClr val="1C304B"/>
                </a:solidFill>
                <a:latin typeface="Noto Sans CJK KR"/>
                <a:ea typeface="Noto Sans CJK KR"/>
                <a:cs typeface="Noto Sans CJK KR"/>
              </a:defRPr>
            </a:lvl3pPr>
            <a:lvl4pPr>
              <a:defRPr sz="2475" b="1">
                <a:solidFill>
                  <a:srgbClr val="1C304B"/>
                </a:solidFill>
                <a:latin typeface="Noto Sans CJK KR"/>
                <a:ea typeface="Noto Sans CJK KR"/>
                <a:cs typeface="Noto Sans CJK KR"/>
              </a:defRPr>
            </a:lvl4pPr>
            <a:lvl5pPr>
              <a:defRPr sz="2475" b="1">
                <a:solidFill>
                  <a:srgbClr val="1C304B"/>
                </a:solidFill>
                <a:latin typeface="Noto Sans CJK KR"/>
                <a:ea typeface="Noto Sans CJK KR"/>
                <a:cs typeface="Noto Sans CJK KR"/>
              </a:defRPr>
            </a:lvl5pPr>
            <a:lvl6pPr>
              <a:defRPr sz="2475" b="1">
                <a:solidFill>
                  <a:srgbClr val="1C304B"/>
                </a:solidFill>
                <a:latin typeface="Noto Sans CJK KR"/>
                <a:ea typeface="Noto Sans CJK KR"/>
                <a:cs typeface="Noto Sans CJK KR"/>
              </a:defRPr>
            </a:lvl6pPr>
            <a:lvl7pPr>
              <a:defRPr sz="2475" b="1">
                <a:solidFill>
                  <a:srgbClr val="1C304B"/>
                </a:solidFill>
                <a:latin typeface="Noto Sans CJK KR"/>
                <a:ea typeface="Noto Sans CJK KR"/>
                <a:cs typeface="Noto Sans CJK KR"/>
              </a:defRPr>
            </a:lvl7pPr>
            <a:lvl8pPr>
              <a:defRPr sz="2475" b="1">
                <a:solidFill>
                  <a:srgbClr val="1C304B"/>
                </a:solidFill>
                <a:latin typeface="Noto Sans CJK KR"/>
                <a:ea typeface="Noto Sans CJK KR"/>
                <a:cs typeface="Noto Sans CJK KR"/>
              </a:defRPr>
            </a:lvl8pPr>
            <a:lvl9pPr>
              <a:defRPr sz="2475" b="1">
                <a:solidFill>
                  <a:srgbClr val="1C304B"/>
                </a:solidFill>
                <a:latin typeface="Noto Sans CJK KR"/>
                <a:ea typeface="Noto Sans CJK KR"/>
                <a:cs typeface="Noto Sans CJK KR"/>
              </a:defRPr>
            </a:lvl9pPr>
          </a:lstStyle>
          <a:p xmlns:a="http://schemas.openxmlformats.org/drawingml/2006/main">
            <a:pPr>
              <a:lnSpc>
                <a:spcPct val="110000"/>
              </a:lnSpc>
              <a:buNone/>
              <a:defRPr sz="2475" b="1">
                <a:solidFill>
                  <a:srgbClr val="1C304B"/>
                </a:solidFill>
                <a:latin typeface="Noto Sans CJK KR"/>
                <a:ea typeface="Noto Sans CJK KR"/>
                <a:cs typeface="Noto Sans CJK KR"/>
              </a:defRPr>
            </a:pPr>
            <a:r>
              <a:rPr sz="2475" b="1">
                <a:solidFill>
                  <a:srgbClr val="1C304B"/>
                </a:solidFill>
                <a:latin typeface="Noto Sans CJK KR"/>
                <a:ea typeface="Noto Sans CJK KR"/>
                <a:cs typeface="Noto Sans CJK KR"/>
              </a:rPr>
              <a:t>내 프로그램 안내 페이지가 있다</a:t>
            </a:r>
          </a:p>
        </p:txBody>
      </p:sp>
      <p:sp>
        <p:nvSpPr>
          <p:cNvPr id="4" name="본문 1">
            <a:extLst xmlns:a="http://schemas.openxmlformats.org/drawingml/2006/main">
              <a:ext uri="{FF2B5EF4-FFF2-40B4-BE49-F238E27FC236}">
                <a16:creationId xmlns:a16="http://schemas.microsoft.com/office/drawing/2014/main" id="{C64ABA8D-B720-4563-90D8-00FD6706882B}"/>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휴대폰에서 공개 주소가 열린다</a:t>
            </a:r>
          </a:p>
        </p:txBody>
      </p:sp>
      <p:sp>
        <p:nvSpPr>
          <p:cNvPr id="5" name="본문 2">
            <a:extLst xmlns:a="http://schemas.openxmlformats.org/drawingml/2006/main">
              <a:ext uri="{FF2B5EF4-FFF2-40B4-BE49-F238E27FC236}">
                <a16:creationId xmlns:a16="http://schemas.microsoft.com/office/drawing/2014/main" id="{0918ECC5-C590-43AD-85A6-086A793C6704}"/>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내가 요청한 수정이 반영된다</a:t>
            </a:r>
          </a:p>
        </p:txBody>
      </p:sp>
      <p:sp>
        <p:nvSpPr>
          <p:cNvPr id="6" name="완료 기준">
            <a:extLst xmlns:a="http://schemas.openxmlformats.org/drawingml/2006/main">
              <a:ext uri="{FF2B5EF4-FFF2-40B4-BE49-F238E27FC236}">
                <a16:creationId xmlns:a16="http://schemas.microsoft.com/office/drawing/2014/main" id="{62A83791-A5AC-472E-BEC3-36BCA1A50721}"/>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완성도 순위보다, 직접 고친 경험을 확인합니다</a:t>
            </a:r>
          </a:p>
        </p:txBody>
      </p:sp>
      <p:pic>
        <p:nvPicPr>
          <p:cNvPr id="7" name="">
            <a:extLst xmlns:a="http://schemas.openxmlformats.org/drawingml/2006/main">
              <a:ext uri="{FF2B5EF4-FFF2-40B4-BE49-F238E27FC236}">
                <a16:creationId xmlns:a16="http://schemas.microsoft.com/office/drawing/2014/main" id="{A0CE4368-5AB5-459D-B38C-17B943EAA22B}"/>
              </a:ext>
            </a:extLst>
          </p:cNvPr>
          <p:cNvPicPr>
            <a:picLocks xmlns:a="http://schemas.openxmlformats.org/drawingml/2006/main" noChangeAspect="1"/>
          </p:cNvPicPr>
          <p:nvPr/>
        </p:nvPicPr>
        <p:blipFill>
          <a:blip xmlns:r="http://schemas.openxmlformats.org/officeDocument/2006/relationships" xmlns:a="http://schemas.openxmlformats.org/drawingml/2006/main" r:embed="R9f4341d0355c4250"/>
          <a:stretch xmlns:a="http://schemas.openxmlformats.org/drawingml/2006/main"/>
        </p:blipFill>
        <p:spPr>
          <a:xfrm xmlns:a="http://schemas.openxmlformats.org/drawingml/2006/main">
            <a:off x="8763000" y="2367727"/>
            <a:ext cx="2571750" cy="2922645"/>
          </a:xfrm>
          <a:prstGeom xmlns:a="http://schemas.openxmlformats.org/drawingml/2006/main" prst="rect">
            <a:avLst/>
          </a:prstGeom>
        </p:spPr>
      </p:pic>
      <p:sp>
        <p:nvSpPr>
          <p:cNvPr id="8" name="강의 꼬리말">
            <a:extLst xmlns:a="http://schemas.openxmlformats.org/drawingml/2006/main">
              <a:ext uri="{FF2B5EF4-FFF2-40B4-BE49-F238E27FC236}">
                <a16:creationId xmlns:a16="http://schemas.microsoft.com/office/drawing/2014/main" id="{FEB0A12B-1BAA-4ED1-9125-14CBA7CD3C90}"/>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9" name="쪽 번호">
            <a:extLst xmlns:a="http://schemas.openxmlformats.org/drawingml/2006/main">
              <a:ext uri="{FF2B5EF4-FFF2-40B4-BE49-F238E27FC236}">
                <a16:creationId xmlns:a16="http://schemas.microsoft.com/office/drawing/2014/main" id="{7D3957F7-3058-4D5B-A5CB-EC6F2B196709}"/>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02 / 30</a:t>
            </a:r>
          </a:p>
        </p:txBody>
      </p:sp>
    </p:spTree>
    <p:extLst>
      <p:ext uri="{BB962C8B-B14F-4D97-AF65-F5344CB8AC3E}">
        <p14:creationId xmlns:p14="http://schemas.microsoft.com/office/powerpoint/2010/main" val="389617667"/>
      </p:ext>
    </p:extLst>
  </p:cSld>
</p:sld>
</file>

<file path=ppt/slides/slide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8" name="구간">
            <a:extLst xmlns:a="http://schemas.openxmlformats.org/drawingml/2006/main">
              <a:ext uri="{FF2B5EF4-FFF2-40B4-BE49-F238E27FC236}">
                <a16:creationId xmlns:a16="http://schemas.microsoft.com/office/drawing/2014/main" id="{147CE21A-7BF6-4113-8277-16284D4F996E}"/>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진행 안내</a:t>
            </a:r>
          </a:p>
        </p:txBody>
      </p:sp>
      <p:sp>
        <p:nvSpPr>
          <p:cNvPr id="2" name="제목">
            <a:extLst xmlns:a="http://schemas.openxmlformats.org/drawingml/2006/main">
              <a:ext uri="{FF2B5EF4-FFF2-40B4-BE49-F238E27FC236}">
                <a16:creationId xmlns:a16="http://schemas.microsoft.com/office/drawing/2014/main" id="{F7F97BFA-89F1-4D2B-8914-4556F90CB7A6}"/>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오늘의 실습 흐름</a:t>
            </a:r>
          </a:p>
        </p:txBody>
      </p:sp>
      <p:sp>
        <p:nvSpPr>
          <p:cNvPr id="3" name="순서 01">
            <a:extLst xmlns:a="http://schemas.openxmlformats.org/drawingml/2006/main">
              <a:ext uri="{FF2B5EF4-FFF2-40B4-BE49-F238E27FC236}">
                <a16:creationId xmlns:a16="http://schemas.microsoft.com/office/drawing/2014/main" id="{A8582712-9C87-4FA0-ACD0-57411CE7EDC0}"/>
              </a:ext>
            </a:extLst>
          </p:cNvPr>
          <p:cNvSpPr>
            <a:spLocks xmlns:a="http://schemas.openxmlformats.org/drawingml/2006/main" noGrp="1"/>
          </p:cNvSpPr>
          <p:nvPr/>
        </p:nvSpPr>
        <p:spPr>
          <a:xfrm xmlns:a="http://schemas.openxmlformats.org/drawingml/2006/main">
            <a:off x="685800" y="2019300"/>
            <a:ext cx="666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700" b="1">
                <a:solidFill>
                  <a:srgbClr val="147E6D"/>
                </a:solidFill>
                <a:latin typeface="Noto Sans CJK KR"/>
                <a:ea typeface="Noto Sans CJK KR"/>
                <a:cs typeface="Noto Sans CJK KR"/>
              </a:defRPr>
            </a:defPPr>
            <a:lvl1pPr>
              <a:defRPr sz="2700" b="1">
                <a:solidFill>
                  <a:srgbClr val="147E6D"/>
                </a:solidFill>
                <a:latin typeface="Noto Sans CJK KR"/>
                <a:ea typeface="Noto Sans CJK KR"/>
                <a:cs typeface="Noto Sans CJK KR"/>
              </a:defRPr>
            </a:lvl1pPr>
            <a:lvl2pPr>
              <a:defRPr sz="2700" b="1">
                <a:solidFill>
                  <a:srgbClr val="147E6D"/>
                </a:solidFill>
                <a:latin typeface="Noto Sans CJK KR"/>
                <a:ea typeface="Noto Sans CJK KR"/>
                <a:cs typeface="Noto Sans CJK KR"/>
              </a:defRPr>
            </a:lvl2pPr>
            <a:lvl3pPr>
              <a:defRPr sz="2700" b="1">
                <a:solidFill>
                  <a:srgbClr val="147E6D"/>
                </a:solidFill>
                <a:latin typeface="Noto Sans CJK KR"/>
                <a:ea typeface="Noto Sans CJK KR"/>
                <a:cs typeface="Noto Sans CJK KR"/>
              </a:defRPr>
            </a:lvl3pPr>
            <a:lvl4pPr>
              <a:defRPr sz="2700" b="1">
                <a:solidFill>
                  <a:srgbClr val="147E6D"/>
                </a:solidFill>
                <a:latin typeface="Noto Sans CJK KR"/>
                <a:ea typeface="Noto Sans CJK KR"/>
                <a:cs typeface="Noto Sans CJK KR"/>
              </a:defRPr>
            </a:lvl4pPr>
            <a:lvl5pPr>
              <a:defRPr sz="2700" b="1">
                <a:solidFill>
                  <a:srgbClr val="147E6D"/>
                </a:solidFill>
                <a:latin typeface="Noto Sans CJK KR"/>
                <a:ea typeface="Noto Sans CJK KR"/>
                <a:cs typeface="Noto Sans CJK KR"/>
              </a:defRPr>
            </a:lvl5pPr>
            <a:lvl6pPr>
              <a:defRPr sz="2700" b="1">
                <a:solidFill>
                  <a:srgbClr val="147E6D"/>
                </a:solidFill>
                <a:latin typeface="Noto Sans CJK KR"/>
                <a:ea typeface="Noto Sans CJK KR"/>
                <a:cs typeface="Noto Sans CJK KR"/>
              </a:defRPr>
            </a:lvl6pPr>
            <a:lvl7pPr>
              <a:defRPr sz="2700" b="1">
                <a:solidFill>
                  <a:srgbClr val="147E6D"/>
                </a:solidFill>
                <a:latin typeface="Noto Sans CJK KR"/>
                <a:ea typeface="Noto Sans CJK KR"/>
                <a:cs typeface="Noto Sans CJK KR"/>
              </a:defRPr>
            </a:lvl7pPr>
            <a:lvl8pPr>
              <a:defRPr sz="2700" b="1">
                <a:solidFill>
                  <a:srgbClr val="147E6D"/>
                </a:solidFill>
                <a:latin typeface="Noto Sans CJK KR"/>
                <a:ea typeface="Noto Sans CJK KR"/>
                <a:cs typeface="Noto Sans CJK KR"/>
              </a:defRPr>
            </a:lvl8pPr>
            <a:lvl9pPr>
              <a:defRPr sz="2700" b="1">
                <a:solidFill>
                  <a:srgbClr val="147E6D"/>
                </a:solidFill>
                <a:latin typeface="Noto Sans CJK KR"/>
                <a:ea typeface="Noto Sans CJK KR"/>
                <a:cs typeface="Noto Sans CJK KR"/>
              </a:defRPr>
            </a:lvl9pPr>
          </a:lstStyle>
          <a:p xmlns:a="http://schemas.openxmlformats.org/drawingml/2006/main">
            <a:pPr>
              <a:lnSpc>
                <a:spcPct val="110000"/>
              </a:lnSpc>
              <a:buNone/>
              <a:defRPr sz="2700" b="1">
                <a:solidFill>
                  <a:srgbClr val="147E6D"/>
                </a:solidFill>
                <a:latin typeface="Noto Sans CJK KR"/>
                <a:ea typeface="Noto Sans CJK KR"/>
                <a:cs typeface="Noto Sans CJK KR"/>
              </a:defRPr>
            </a:pPr>
            <a:r>
              <a:rPr sz="2700" b="1">
                <a:solidFill>
                  <a:srgbClr val="147E6D"/>
                </a:solidFill>
                <a:latin typeface="Noto Sans CJK KR"/>
                <a:ea typeface="Noto Sans CJK KR"/>
                <a:cs typeface="Noto Sans CJK KR"/>
              </a:rPr>
              <a:t>01</a:t>
            </a:r>
          </a:p>
        </p:txBody>
      </p:sp>
      <p:sp>
        <p:nvSpPr>
          <p:cNvPr id="4" name="단계 01">
            <a:extLst xmlns:a="http://schemas.openxmlformats.org/drawingml/2006/main">
              <a:ext uri="{FF2B5EF4-FFF2-40B4-BE49-F238E27FC236}">
                <a16:creationId xmlns:a16="http://schemas.microsoft.com/office/drawing/2014/main" id="{4660CC1F-B027-428F-BB2D-3F2091D6A8D6}"/>
              </a:ext>
            </a:extLst>
          </p:cNvPr>
          <p:cNvSpPr>
            <a:spLocks xmlns:a="http://schemas.openxmlformats.org/drawingml/2006/main" noGrp="1"/>
          </p:cNvSpPr>
          <p:nvPr/>
        </p:nvSpPr>
        <p:spPr>
          <a:xfrm xmlns:a="http://schemas.openxmlformats.org/drawingml/2006/main">
            <a:off x="1619250" y="2019300"/>
            <a:ext cx="3143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업무 맡기기</a:t>
            </a:r>
          </a:p>
        </p:txBody>
      </p:sp>
      <p:sp>
        <p:nvSpPr>
          <p:cNvPr id="5" name="설명 01">
            <a:extLst xmlns:a="http://schemas.openxmlformats.org/drawingml/2006/main">
              <a:ext uri="{FF2B5EF4-FFF2-40B4-BE49-F238E27FC236}">
                <a16:creationId xmlns:a16="http://schemas.microsoft.com/office/drawing/2014/main" id="{085DF818-1C08-4BF2-A825-631946A1EDB6}"/>
              </a:ext>
            </a:extLst>
          </p:cNvPr>
          <p:cNvSpPr>
            <a:spLocks xmlns:a="http://schemas.openxmlformats.org/drawingml/2006/main" noGrp="1"/>
          </p:cNvSpPr>
          <p:nvPr/>
        </p:nvSpPr>
        <p:spPr>
          <a:xfrm xmlns:a="http://schemas.openxmlformats.org/drawingml/2006/main">
            <a:off x="4857750" y="2019300"/>
            <a:ext cx="6667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025" b="0">
                <a:solidFill>
                  <a:srgbClr val="1C304B"/>
                </a:solidFill>
                <a:latin typeface="Noto Sans CJK KR"/>
                <a:ea typeface="Noto Sans CJK KR"/>
                <a:cs typeface="Noto Sans CJK KR"/>
              </a:defRPr>
            </a:defPPr>
            <a:lvl1pPr>
              <a:defRPr sz="2025" b="0">
                <a:solidFill>
                  <a:srgbClr val="1C304B"/>
                </a:solidFill>
                <a:latin typeface="Noto Sans CJK KR"/>
                <a:ea typeface="Noto Sans CJK KR"/>
                <a:cs typeface="Noto Sans CJK KR"/>
              </a:defRPr>
            </a:lvl1pPr>
            <a:lvl2pPr>
              <a:defRPr sz="2025" b="0">
                <a:solidFill>
                  <a:srgbClr val="1C304B"/>
                </a:solidFill>
                <a:latin typeface="Noto Sans CJK KR"/>
                <a:ea typeface="Noto Sans CJK KR"/>
                <a:cs typeface="Noto Sans CJK KR"/>
              </a:defRPr>
            </a:lvl2pPr>
            <a:lvl3pPr>
              <a:defRPr sz="2025" b="0">
                <a:solidFill>
                  <a:srgbClr val="1C304B"/>
                </a:solidFill>
                <a:latin typeface="Noto Sans CJK KR"/>
                <a:ea typeface="Noto Sans CJK KR"/>
                <a:cs typeface="Noto Sans CJK KR"/>
              </a:defRPr>
            </a:lvl3pPr>
            <a:lvl4pPr>
              <a:defRPr sz="2025" b="0">
                <a:solidFill>
                  <a:srgbClr val="1C304B"/>
                </a:solidFill>
                <a:latin typeface="Noto Sans CJK KR"/>
                <a:ea typeface="Noto Sans CJK KR"/>
                <a:cs typeface="Noto Sans CJK KR"/>
              </a:defRPr>
            </a:lvl4pPr>
            <a:lvl5pPr>
              <a:defRPr sz="2025" b="0">
                <a:solidFill>
                  <a:srgbClr val="1C304B"/>
                </a:solidFill>
                <a:latin typeface="Noto Sans CJK KR"/>
                <a:ea typeface="Noto Sans CJK KR"/>
                <a:cs typeface="Noto Sans CJK KR"/>
              </a:defRPr>
            </a:lvl5pPr>
            <a:lvl6pPr>
              <a:defRPr sz="2025" b="0">
                <a:solidFill>
                  <a:srgbClr val="1C304B"/>
                </a:solidFill>
                <a:latin typeface="Noto Sans CJK KR"/>
                <a:ea typeface="Noto Sans CJK KR"/>
                <a:cs typeface="Noto Sans CJK KR"/>
              </a:defRPr>
            </a:lvl6pPr>
            <a:lvl7pPr>
              <a:defRPr sz="2025" b="0">
                <a:solidFill>
                  <a:srgbClr val="1C304B"/>
                </a:solidFill>
                <a:latin typeface="Noto Sans CJK KR"/>
                <a:ea typeface="Noto Sans CJK KR"/>
                <a:cs typeface="Noto Sans CJK KR"/>
              </a:defRPr>
            </a:lvl7pPr>
            <a:lvl8pPr>
              <a:defRPr sz="2025" b="0">
                <a:solidFill>
                  <a:srgbClr val="1C304B"/>
                </a:solidFill>
                <a:latin typeface="Noto Sans CJK KR"/>
                <a:ea typeface="Noto Sans CJK KR"/>
                <a:cs typeface="Noto Sans CJK KR"/>
              </a:defRPr>
            </a:lvl8pPr>
            <a:lvl9pPr>
              <a:defRPr sz="2025" b="0">
                <a:solidFill>
                  <a:srgbClr val="1C304B"/>
                </a:solidFill>
                <a:latin typeface="Noto Sans CJK KR"/>
                <a:ea typeface="Noto Sans CJK KR"/>
                <a:cs typeface="Noto Sans CJK KR"/>
              </a:defRPr>
            </a:lvl9pPr>
          </a:lstStyle>
          <a:p xmlns:a="http://schemas.openxmlformats.org/drawingml/2006/main">
            <a:pPr>
              <a:lnSpc>
                <a:spcPct val="110000"/>
              </a:lnSpc>
              <a:buNone/>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설치와 로그인, 기획 한 장</a:t>
            </a:r>
          </a:p>
        </p:txBody>
      </p:sp>
      <p:sp>
        <p:nvSpPr>
          <p:cNvPr id="6" name="순서 02">
            <a:extLst xmlns:a="http://schemas.openxmlformats.org/drawingml/2006/main">
              <a:ext uri="{FF2B5EF4-FFF2-40B4-BE49-F238E27FC236}">
                <a16:creationId xmlns:a16="http://schemas.microsoft.com/office/drawing/2014/main" id="{38D6DEBD-CFDE-4044-922C-E3AA4E9C3AAA}"/>
              </a:ext>
            </a:extLst>
          </p:cNvPr>
          <p:cNvSpPr>
            <a:spLocks xmlns:a="http://schemas.openxmlformats.org/drawingml/2006/main" noGrp="1"/>
          </p:cNvSpPr>
          <p:nvPr/>
        </p:nvSpPr>
        <p:spPr>
          <a:xfrm xmlns:a="http://schemas.openxmlformats.org/drawingml/2006/main">
            <a:off x="685800" y="2857500"/>
            <a:ext cx="666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700" b="1">
                <a:solidFill>
                  <a:srgbClr val="147E6D"/>
                </a:solidFill>
                <a:latin typeface="Noto Sans CJK KR"/>
                <a:ea typeface="Noto Sans CJK KR"/>
                <a:cs typeface="Noto Sans CJK KR"/>
              </a:defRPr>
            </a:defPPr>
            <a:lvl1pPr>
              <a:defRPr sz="2700" b="1">
                <a:solidFill>
                  <a:srgbClr val="147E6D"/>
                </a:solidFill>
                <a:latin typeface="Noto Sans CJK KR"/>
                <a:ea typeface="Noto Sans CJK KR"/>
                <a:cs typeface="Noto Sans CJK KR"/>
              </a:defRPr>
            </a:lvl1pPr>
            <a:lvl2pPr>
              <a:defRPr sz="2700" b="1">
                <a:solidFill>
                  <a:srgbClr val="147E6D"/>
                </a:solidFill>
                <a:latin typeface="Noto Sans CJK KR"/>
                <a:ea typeface="Noto Sans CJK KR"/>
                <a:cs typeface="Noto Sans CJK KR"/>
              </a:defRPr>
            </a:lvl2pPr>
            <a:lvl3pPr>
              <a:defRPr sz="2700" b="1">
                <a:solidFill>
                  <a:srgbClr val="147E6D"/>
                </a:solidFill>
                <a:latin typeface="Noto Sans CJK KR"/>
                <a:ea typeface="Noto Sans CJK KR"/>
                <a:cs typeface="Noto Sans CJK KR"/>
              </a:defRPr>
            </a:lvl3pPr>
            <a:lvl4pPr>
              <a:defRPr sz="2700" b="1">
                <a:solidFill>
                  <a:srgbClr val="147E6D"/>
                </a:solidFill>
                <a:latin typeface="Noto Sans CJK KR"/>
                <a:ea typeface="Noto Sans CJK KR"/>
                <a:cs typeface="Noto Sans CJK KR"/>
              </a:defRPr>
            </a:lvl4pPr>
            <a:lvl5pPr>
              <a:defRPr sz="2700" b="1">
                <a:solidFill>
                  <a:srgbClr val="147E6D"/>
                </a:solidFill>
                <a:latin typeface="Noto Sans CJK KR"/>
                <a:ea typeface="Noto Sans CJK KR"/>
                <a:cs typeface="Noto Sans CJK KR"/>
              </a:defRPr>
            </a:lvl5pPr>
            <a:lvl6pPr>
              <a:defRPr sz="2700" b="1">
                <a:solidFill>
                  <a:srgbClr val="147E6D"/>
                </a:solidFill>
                <a:latin typeface="Noto Sans CJK KR"/>
                <a:ea typeface="Noto Sans CJK KR"/>
                <a:cs typeface="Noto Sans CJK KR"/>
              </a:defRPr>
            </a:lvl6pPr>
            <a:lvl7pPr>
              <a:defRPr sz="2700" b="1">
                <a:solidFill>
                  <a:srgbClr val="147E6D"/>
                </a:solidFill>
                <a:latin typeface="Noto Sans CJK KR"/>
                <a:ea typeface="Noto Sans CJK KR"/>
                <a:cs typeface="Noto Sans CJK KR"/>
              </a:defRPr>
            </a:lvl7pPr>
            <a:lvl8pPr>
              <a:defRPr sz="2700" b="1">
                <a:solidFill>
                  <a:srgbClr val="147E6D"/>
                </a:solidFill>
                <a:latin typeface="Noto Sans CJK KR"/>
                <a:ea typeface="Noto Sans CJK KR"/>
                <a:cs typeface="Noto Sans CJK KR"/>
              </a:defRPr>
            </a:lvl8pPr>
            <a:lvl9pPr>
              <a:defRPr sz="2700" b="1">
                <a:solidFill>
                  <a:srgbClr val="147E6D"/>
                </a:solidFill>
                <a:latin typeface="Noto Sans CJK KR"/>
                <a:ea typeface="Noto Sans CJK KR"/>
                <a:cs typeface="Noto Sans CJK KR"/>
              </a:defRPr>
            </a:lvl9pPr>
          </a:lstStyle>
          <a:p xmlns:a="http://schemas.openxmlformats.org/drawingml/2006/main">
            <a:pPr>
              <a:lnSpc>
                <a:spcPct val="110000"/>
              </a:lnSpc>
              <a:buNone/>
              <a:defRPr sz="2700" b="1">
                <a:solidFill>
                  <a:srgbClr val="147E6D"/>
                </a:solidFill>
                <a:latin typeface="Noto Sans CJK KR"/>
                <a:ea typeface="Noto Sans CJK KR"/>
                <a:cs typeface="Noto Sans CJK KR"/>
              </a:defRPr>
            </a:pPr>
            <a:r>
              <a:rPr sz="2700" b="1">
                <a:solidFill>
                  <a:srgbClr val="147E6D"/>
                </a:solidFill>
                <a:latin typeface="Noto Sans CJK KR"/>
                <a:ea typeface="Noto Sans CJK KR"/>
                <a:cs typeface="Noto Sans CJK KR"/>
              </a:rPr>
              <a:t>02</a:t>
            </a:r>
          </a:p>
        </p:txBody>
      </p:sp>
      <p:sp>
        <p:nvSpPr>
          <p:cNvPr id="7" name="단계 02">
            <a:extLst xmlns:a="http://schemas.openxmlformats.org/drawingml/2006/main">
              <a:ext uri="{FF2B5EF4-FFF2-40B4-BE49-F238E27FC236}">
                <a16:creationId xmlns:a16="http://schemas.microsoft.com/office/drawing/2014/main" id="{C2A47E90-B19E-43A9-874A-565178B0B65E}"/>
              </a:ext>
            </a:extLst>
          </p:cNvPr>
          <p:cNvSpPr>
            <a:spLocks xmlns:a="http://schemas.openxmlformats.org/drawingml/2006/main" noGrp="1"/>
          </p:cNvSpPr>
          <p:nvPr/>
        </p:nvSpPr>
        <p:spPr>
          <a:xfrm xmlns:a="http://schemas.openxmlformats.org/drawingml/2006/main">
            <a:off x="1619250" y="2857500"/>
            <a:ext cx="3143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홈페이지 제작</a:t>
            </a:r>
          </a:p>
        </p:txBody>
      </p:sp>
      <p:sp>
        <p:nvSpPr>
          <p:cNvPr id="8" name="설명 02">
            <a:extLst xmlns:a="http://schemas.openxmlformats.org/drawingml/2006/main">
              <a:ext uri="{FF2B5EF4-FFF2-40B4-BE49-F238E27FC236}">
                <a16:creationId xmlns:a16="http://schemas.microsoft.com/office/drawing/2014/main" id="{4DB39EAB-2750-4ED6-976E-EF9FC94A29F7}"/>
              </a:ext>
            </a:extLst>
          </p:cNvPr>
          <p:cNvSpPr>
            <a:spLocks xmlns:a="http://schemas.openxmlformats.org/drawingml/2006/main" noGrp="1"/>
          </p:cNvSpPr>
          <p:nvPr/>
        </p:nvSpPr>
        <p:spPr>
          <a:xfrm xmlns:a="http://schemas.openxmlformats.org/drawingml/2006/main">
            <a:off x="4857750" y="2857500"/>
            <a:ext cx="6667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025" b="0">
                <a:solidFill>
                  <a:srgbClr val="1C304B"/>
                </a:solidFill>
                <a:latin typeface="Noto Sans CJK KR"/>
                <a:ea typeface="Noto Sans CJK KR"/>
                <a:cs typeface="Noto Sans CJK KR"/>
              </a:defRPr>
            </a:defPPr>
            <a:lvl1pPr>
              <a:defRPr sz="2025" b="0">
                <a:solidFill>
                  <a:srgbClr val="1C304B"/>
                </a:solidFill>
                <a:latin typeface="Noto Sans CJK KR"/>
                <a:ea typeface="Noto Sans CJK KR"/>
                <a:cs typeface="Noto Sans CJK KR"/>
              </a:defRPr>
            </a:lvl1pPr>
            <a:lvl2pPr>
              <a:defRPr sz="2025" b="0">
                <a:solidFill>
                  <a:srgbClr val="1C304B"/>
                </a:solidFill>
                <a:latin typeface="Noto Sans CJK KR"/>
                <a:ea typeface="Noto Sans CJK KR"/>
                <a:cs typeface="Noto Sans CJK KR"/>
              </a:defRPr>
            </a:lvl2pPr>
            <a:lvl3pPr>
              <a:defRPr sz="2025" b="0">
                <a:solidFill>
                  <a:srgbClr val="1C304B"/>
                </a:solidFill>
                <a:latin typeface="Noto Sans CJK KR"/>
                <a:ea typeface="Noto Sans CJK KR"/>
                <a:cs typeface="Noto Sans CJK KR"/>
              </a:defRPr>
            </a:lvl3pPr>
            <a:lvl4pPr>
              <a:defRPr sz="2025" b="0">
                <a:solidFill>
                  <a:srgbClr val="1C304B"/>
                </a:solidFill>
                <a:latin typeface="Noto Sans CJK KR"/>
                <a:ea typeface="Noto Sans CJK KR"/>
                <a:cs typeface="Noto Sans CJK KR"/>
              </a:defRPr>
            </a:lvl4pPr>
            <a:lvl5pPr>
              <a:defRPr sz="2025" b="0">
                <a:solidFill>
                  <a:srgbClr val="1C304B"/>
                </a:solidFill>
                <a:latin typeface="Noto Sans CJK KR"/>
                <a:ea typeface="Noto Sans CJK KR"/>
                <a:cs typeface="Noto Sans CJK KR"/>
              </a:defRPr>
            </a:lvl5pPr>
            <a:lvl6pPr>
              <a:defRPr sz="2025" b="0">
                <a:solidFill>
                  <a:srgbClr val="1C304B"/>
                </a:solidFill>
                <a:latin typeface="Noto Sans CJK KR"/>
                <a:ea typeface="Noto Sans CJK KR"/>
                <a:cs typeface="Noto Sans CJK KR"/>
              </a:defRPr>
            </a:lvl6pPr>
            <a:lvl7pPr>
              <a:defRPr sz="2025" b="0">
                <a:solidFill>
                  <a:srgbClr val="1C304B"/>
                </a:solidFill>
                <a:latin typeface="Noto Sans CJK KR"/>
                <a:ea typeface="Noto Sans CJK KR"/>
                <a:cs typeface="Noto Sans CJK KR"/>
              </a:defRPr>
            </a:lvl7pPr>
            <a:lvl8pPr>
              <a:defRPr sz="2025" b="0">
                <a:solidFill>
                  <a:srgbClr val="1C304B"/>
                </a:solidFill>
                <a:latin typeface="Noto Sans CJK KR"/>
                <a:ea typeface="Noto Sans CJK KR"/>
                <a:cs typeface="Noto Sans CJK KR"/>
              </a:defRPr>
            </a:lvl8pPr>
            <a:lvl9pPr>
              <a:defRPr sz="2025" b="0">
                <a:solidFill>
                  <a:srgbClr val="1C304B"/>
                </a:solidFill>
                <a:latin typeface="Noto Sans CJK KR"/>
                <a:ea typeface="Noto Sans CJK KR"/>
                <a:cs typeface="Noto Sans CJK KR"/>
              </a:defRPr>
            </a:lvl9pPr>
          </a:lstStyle>
          <a:p xmlns:a="http://schemas.openxmlformats.org/drawingml/2006/main">
            <a:pPr>
              <a:lnSpc>
                <a:spcPct val="110000"/>
              </a:lnSpc>
              <a:buNone/>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같은 예제로 만들고 내 내용으로 수정</a:t>
            </a:r>
          </a:p>
        </p:txBody>
      </p:sp>
      <p:sp>
        <p:nvSpPr>
          <p:cNvPr id="9" name="순서 03">
            <a:extLst xmlns:a="http://schemas.openxmlformats.org/drawingml/2006/main">
              <a:ext uri="{FF2B5EF4-FFF2-40B4-BE49-F238E27FC236}">
                <a16:creationId xmlns:a16="http://schemas.microsoft.com/office/drawing/2014/main" id="{A5E5AFBF-A621-4000-9087-1E5EA270E437}"/>
              </a:ext>
            </a:extLst>
          </p:cNvPr>
          <p:cNvSpPr>
            <a:spLocks xmlns:a="http://schemas.openxmlformats.org/drawingml/2006/main" noGrp="1"/>
          </p:cNvSpPr>
          <p:nvPr/>
        </p:nvSpPr>
        <p:spPr>
          <a:xfrm xmlns:a="http://schemas.openxmlformats.org/drawingml/2006/main">
            <a:off x="685800" y="3695700"/>
            <a:ext cx="666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700" b="1">
                <a:solidFill>
                  <a:srgbClr val="147E6D"/>
                </a:solidFill>
                <a:latin typeface="Noto Sans CJK KR"/>
                <a:ea typeface="Noto Sans CJK KR"/>
                <a:cs typeface="Noto Sans CJK KR"/>
              </a:defRPr>
            </a:defPPr>
            <a:lvl1pPr>
              <a:defRPr sz="2700" b="1">
                <a:solidFill>
                  <a:srgbClr val="147E6D"/>
                </a:solidFill>
                <a:latin typeface="Noto Sans CJK KR"/>
                <a:ea typeface="Noto Sans CJK KR"/>
                <a:cs typeface="Noto Sans CJK KR"/>
              </a:defRPr>
            </a:lvl1pPr>
            <a:lvl2pPr>
              <a:defRPr sz="2700" b="1">
                <a:solidFill>
                  <a:srgbClr val="147E6D"/>
                </a:solidFill>
                <a:latin typeface="Noto Sans CJK KR"/>
                <a:ea typeface="Noto Sans CJK KR"/>
                <a:cs typeface="Noto Sans CJK KR"/>
              </a:defRPr>
            </a:lvl2pPr>
            <a:lvl3pPr>
              <a:defRPr sz="2700" b="1">
                <a:solidFill>
                  <a:srgbClr val="147E6D"/>
                </a:solidFill>
                <a:latin typeface="Noto Sans CJK KR"/>
                <a:ea typeface="Noto Sans CJK KR"/>
                <a:cs typeface="Noto Sans CJK KR"/>
              </a:defRPr>
            </a:lvl3pPr>
            <a:lvl4pPr>
              <a:defRPr sz="2700" b="1">
                <a:solidFill>
                  <a:srgbClr val="147E6D"/>
                </a:solidFill>
                <a:latin typeface="Noto Sans CJK KR"/>
                <a:ea typeface="Noto Sans CJK KR"/>
                <a:cs typeface="Noto Sans CJK KR"/>
              </a:defRPr>
            </a:lvl4pPr>
            <a:lvl5pPr>
              <a:defRPr sz="2700" b="1">
                <a:solidFill>
                  <a:srgbClr val="147E6D"/>
                </a:solidFill>
                <a:latin typeface="Noto Sans CJK KR"/>
                <a:ea typeface="Noto Sans CJK KR"/>
                <a:cs typeface="Noto Sans CJK KR"/>
              </a:defRPr>
            </a:lvl5pPr>
            <a:lvl6pPr>
              <a:defRPr sz="2700" b="1">
                <a:solidFill>
                  <a:srgbClr val="147E6D"/>
                </a:solidFill>
                <a:latin typeface="Noto Sans CJK KR"/>
                <a:ea typeface="Noto Sans CJK KR"/>
                <a:cs typeface="Noto Sans CJK KR"/>
              </a:defRPr>
            </a:lvl6pPr>
            <a:lvl7pPr>
              <a:defRPr sz="2700" b="1">
                <a:solidFill>
                  <a:srgbClr val="147E6D"/>
                </a:solidFill>
                <a:latin typeface="Noto Sans CJK KR"/>
                <a:ea typeface="Noto Sans CJK KR"/>
                <a:cs typeface="Noto Sans CJK KR"/>
              </a:defRPr>
            </a:lvl7pPr>
            <a:lvl8pPr>
              <a:defRPr sz="2700" b="1">
                <a:solidFill>
                  <a:srgbClr val="147E6D"/>
                </a:solidFill>
                <a:latin typeface="Noto Sans CJK KR"/>
                <a:ea typeface="Noto Sans CJK KR"/>
                <a:cs typeface="Noto Sans CJK KR"/>
              </a:defRPr>
            </a:lvl8pPr>
            <a:lvl9pPr>
              <a:defRPr sz="2700" b="1">
                <a:solidFill>
                  <a:srgbClr val="147E6D"/>
                </a:solidFill>
                <a:latin typeface="Noto Sans CJK KR"/>
                <a:ea typeface="Noto Sans CJK KR"/>
                <a:cs typeface="Noto Sans CJK KR"/>
              </a:defRPr>
            </a:lvl9pPr>
          </a:lstStyle>
          <a:p xmlns:a="http://schemas.openxmlformats.org/drawingml/2006/main">
            <a:pPr>
              <a:lnSpc>
                <a:spcPct val="110000"/>
              </a:lnSpc>
              <a:buNone/>
              <a:defRPr sz="2700" b="1">
                <a:solidFill>
                  <a:srgbClr val="147E6D"/>
                </a:solidFill>
                <a:latin typeface="Noto Sans CJK KR"/>
                <a:ea typeface="Noto Sans CJK KR"/>
                <a:cs typeface="Noto Sans CJK KR"/>
              </a:defRPr>
            </a:pPr>
            <a:r>
              <a:rPr sz="2700" b="1">
                <a:solidFill>
                  <a:srgbClr val="147E6D"/>
                </a:solidFill>
                <a:latin typeface="Noto Sans CJK KR"/>
                <a:ea typeface="Noto Sans CJK KR"/>
                <a:cs typeface="Noto Sans CJK KR"/>
              </a:rPr>
              <a:t>03</a:t>
            </a:r>
          </a:p>
        </p:txBody>
      </p:sp>
      <p:sp>
        <p:nvSpPr>
          <p:cNvPr id="10" name="단계 03">
            <a:extLst xmlns:a="http://schemas.openxmlformats.org/drawingml/2006/main">
              <a:ext uri="{FF2B5EF4-FFF2-40B4-BE49-F238E27FC236}">
                <a16:creationId xmlns:a16="http://schemas.microsoft.com/office/drawing/2014/main" id="{1AFCC2B8-E7B7-43E9-A3E0-6974CF157BDC}"/>
              </a:ext>
            </a:extLst>
          </p:cNvPr>
          <p:cNvSpPr>
            <a:spLocks xmlns:a="http://schemas.openxmlformats.org/drawingml/2006/main" noGrp="1"/>
          </p:cNvSpPr>
          <p:nvPr/>
        </p:nvSpPr>
        <p:spPr>
          <a:xfrm xmlns:a="http://schemas.openxmlformats.org/drawingml/2006/main">
            <a:off x="1619250" y="3695700"/>
            <a:ext cx="3143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인터넷 공개</a:t>
            </a:r>
          </a:p>
        </p:txBody>
      </p:sp>
      <p:sp>
        <p:nvSpPr>
          <p:cNvPr id="11" name="설명 03">
            <a:extLst xmlns:a="http://schemas.openxmlformats.org/drawingml/2006/main">
              <a:ext uri="{FF2B5EF4-FFF2-40B4-BE49-F238E27FC236}">
                <a16:creationId xmlns:a16="http://schemas.microsoft.com/office/drawing/2014/main" id="{265951ED-3BC6-489D-9327-0F784D37BC2C}"/>
              </a:ext>
            </a:extLst>
          </p:cNvPr>
          <p:cNvSpPr>
            <a:spLocks xmlns:a="http://schemas.openxmlformats.org/drawingml/2006/main" noGrp="1"/>
          </p:cNvSpPr>
          <p:nvPr/>
        </p:nvSpPr>
        <p:spPr>
          <a:xfrm xmlns:a="http://schemas.openxmlformats.org/drawingml/2006/main">
            <a:off x="4857750" y="3695700"/>
            <a:ext cx="6667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025" b="0">
                <a:solidFill>
                  <a:srgbClr val="1C304B"/>
                </a:solidFill>
                <a:latin typeface="Noto Sans CJK KR"/>
                <a:ea typeface="Noto Sans CJK KR"/>
                <a:cs typeface="Noto Sans CJK KR"/>
              </a:defRPr>
            </a:defPPr>
            <a:lvl1pPr>
              <a:defRPr sz="2025" b="0">
                <a:solidFill>
                  <a:srgbClr val="1C304B"/>
                </a:solidFill>
                <a:latin typeface="Noto Sans CJK KR"/>
                <a:ea typeface="Noto Sans CJK KR"/>
                <a:cs typeface="Noto Sans CJK KR"/>
              </a:defRPr>
            </a:lvl1pPr>
            <a:lvl2pPr>
              <a:defRPr sz="2025" b="0">
                <a:solidFill>
                  <a:srgbClr val="1C304B"/>
                </a:solidFill>
                <a:latin typeface="Noto Sans CJK KR"/>
                <a:ea typeface="Noto Sans CJK KR"/>
                <a:cs typeface="Noto Sans CJK KR"/>
              </a:defRPr>
            </a:lvl2pPr>
            <a:lvl3pPr>
              <a:defRPr sz="2025" b="0">
                <a:solidFill>
                  <a:srgbClr val="1C304B"/>
                </a:solidFill>
                <a:latin typeface="Noto Sans CJK KR"/>
                <a:ea typeface="Noto Sans CJK KR"/>
                <a:cs typeface="Noto Sans CJK KR"/>
              </a:defRPr>
            </a:lvl3pPr>
            <a:lvl4pPr>
              <a:defRPr sz="2025" b="0">
                <a:solidFill>
                  <a:srgbClr val="1C304B"/>
                </a:solidFill>
                <a:latin typeface="Noto Sans CJK KR"/>
                <a:ea typeface="Noto Sans CJK KR"/>
                <a:cs typeface="Noto Sans CJK KR"/>
              </a:defRPr>
            </a:lvl4pPr>
            <a:lvl5pPr>
              <a:defRPr sz="2025" b="0">
                <a:solidFill>
                  <a:srgbClr val="1C304B"/>
                </a:solidFill>
                <a:latin typeface="Noto Sans CJK KR"/>
                <a:ea typeface="Noto Sans CJK KR"/>
                <a:cs typeface="Noto Sans CJK KR"/>
              </a:defRPr>
            </a:lvl5pPr>
            <a:lvl6pPr>
              <a:defRPr sz="2025" b="0">
                <a:solidFill>
                  <a:srgbClr val="1C304B"/>
                </a:solidFill>
                <a:latin typeface="Noto Sans CJK KR"/>
                <a:ea typeface="Noto Sans CJK KR"/>
                <a:cs typeface="Noto Sans CJK KR"/>
              </a:defRPr>
            </a:lvl6pPr>
            <a:lvl7pPr>
              <a:defRPr sz="2025" b="0">
                <a:solidFill>
                  <a:srgbClr val="1C304B"/>
                </a:solidFill>
                <a:latin typeface="Noto Sans CJK KR"/>
                <a:ea typeface="Noto Sans CJK KR"/>
                <a:cs typeface="Noto Sans CJK KR"/>
              </a:defRPr>
            </a:lvl7pPr>
            <a:lvl8pPr>
              <a:defRPr sz="2025" b="0">
                <a:solidFill>
                  <a:srgbClr val="1C304B"/>
                </a:solidFill>
                <a:latin typeface="Noto Sans CJK KR"/>
                <a:ea typeface="Noto Sans CJK KR"/>
                <a:cs typeface="Noto Sans CJK KR"/>
              </a:defRPr>
            </a:lvl8pPr>
            <a:lvl9pPr>
              <a:defRPr sz="2025" b="0">
                <a:solidFill>
                  <a:srgbClr val="1C304B"/>
                </a:solidFill>
                <a:latin typeface="Noto Sans CJK KR"/>
                <a:ea typeface="Noto Sans CJK KR"/>
                <a:cs typeface="Noto Sans CJK KR"/>
              </a:defRPr>
            </a:lvl9pPr>
          </a:lstStyle>
          <a:p xmlns:a="http://schemas.openxmlformats.org/drawingml/2006/main">
            <a:pPr>
              <a:lnSpc>
                <a:spcPct val="110000"/>
              </a:lnSpc>
              <a:buNone/>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실습 공간에 업로드, 휴대폰 접속</a:t>
            </a:r>
          </a:p>
        </p:txBody>
      </p:sp>
      <p:sp>
        <p:nvSpPr>
          <p:cNvPr id="12" name="순서 04">
            <a:extLst xmlns:a="http://schemas.openxmlformats.org/drawingml/2006/main">
              <a:ext uri="{FF2B5EF4-FFF2-40B4-BE49-F238E27FC236}">
                <a16:creationId xmlns:a16="http://schemas.microsoft.com/office/drawing/2014/main" id="{70EF015A-760B-4E57-AA97-E7C4CCD7CB84}"/>
              </a:ext>
            </a:extLst>
          </p:cNvPr>
          <p:cNvSpPr>
            <a:spLocks xmlns:a="http://schemas.openxmlformats.org/drawingml/2006/main" noGrp="1"/>
          </p:cNvSpPr>
          <p:nvPr/>
        </p:nvSpPr>
        <p:spPr>
          <a:xfrm xmlns:a="http://schemas.openxmlformats.org/drawingml/2006/main">
            <a:off x="685800" y="4533900"/>
            <a:ext cx="666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700" b="1">
                <a:solidFill>
                  <a:srgbClr val="147E6D"/>
                </a:solidFill>
                <a:latin typeface="Noto Sans CJK KR"/>
                <a:ea typeface="Noto Sans CJK KR"/>
                <a:cs typeface="Noto Sans CJK KR"/>
              </a:defRPr>
            </a:defPPr>
            <a:lvl1pPr>
              <a:defRPr sz="2700" b="1">
                <a:solidFill>
                  <a:srgbClr val="147E6D"/>
                </a:solidFill>
                <a:latin typeface="Noto Sans CJK KR"/>
                <a:ea typeface="Noto Sans CJK KR"/>
                <a:cs typeface="Noto Sans CJK KR"/>
              </a:defRPr>
            </a:lvl1pPr>
            <a:lvl2pPr>
              <a:defRPr sz="2700" b="1">
                <a:solidFill>
                  <a:srgbClr val="147E6D"/>
                </a:solidFill>
                <a:latin typeface="Noto Sans CJK KR"/>
                <a:ea typeface="Noto Sans CJK KR"/>
                <a:cs typeface="Noto Sans CJK KR"/>
              </a:defRPr>
            </a:lvl2pPr>
            <a:lvl3pPr>
              <a:defRPr sz="2700" b="1">
                <a:solidFill>
                  <a:srgbClr val="147E6D"/>
                </a:solidFill>
                <a:latin typeface="Noto Sans CJK KR"/>
                <a:ea typeface="Noto Sans CJK KR"/>
                <a:cs typeface="Noto Sans CJK KR"/>
              </a:defRPr>
            </a:lvl3pPr>
            <a:lvl4pPr>
              <a:defRPr sz="2700" b="1">
                <a:solidFill>
                  <a:srgbClr val="147E6D"/>
                </a:solidFill>
                <a:latin typeface="Noto Sans CJK KR"/>
                <a:ea typeface="Noto Sans CJK KR"/>
                <a:cs typeface="Noto Sans CJK KR"/>
              </a:defRPr>
            </a:lvl4pPr>
            <a:lvl5pPr>
              <a:defRPr sz="2700" b="1">
                <a:solidFill>
                  <a:srgbClr val="147E6D"/>
                </a:solidFill>
                <a:latin typeface="Noto Sans CJK KR"/>
                <a:ea typeface="Noto Sans CJK KR"/>
                <a:cs typeface="Noto Sans CJK KR"/>
              </a:defRPr>
            </a:lvl5pPr>
            <a:lvl6pPr>
              <a:defRPr sz="2700" b="1">
                <a:solidFill>
                  <a:srgbClr val="147E6D"/>
                </a:solidFill>
                <a:latin typeface="Noto Sans CJK KR"/>
                <a:ea typeface="Noto Sans CJK KR"/>
                <a:cs typeface="Noto Sans CJK KR"/>
              </a:defRPr>
            </a:lvl6pPr>
            <a:lvl7pPr>
              <a:defRPr sz="2700" b="1">
                <a:solidFill>
                  <a:srgbClr val="147E6D"/>
                </a:solidFill>
                <a:latin typeface="Noto Sans CJK KR"/>
                <a:ea typeface="Noto Sans CJK KR"/>
                <a:cs typeface="Noto Sans CJK KR"/>
              </a:defRPr>
            </a:lvl7pPr>
            <a:lvl8pPr>
              <a:defRPr sz="2700" b="1">
                <a:solidFill>
                  <a:srgbClr val="147E6D"/>
                </a:solidFill>
                <a:latin typeface="Noto Sans CJK KR"/>
                <a:ea typeface="Noto Sans CJK KR"/>
                <a:cs typeface="Noto Sans CJK KR"/>
              </a:defRPr>
            </a:lvl8pPr>
            <a:lvl9pPr>
              <a:defRPr sz="2700" b="1">
                <a:solidFill>
                  <a:srgbClr val="147E6D"/>
                </a:solidFill>
                <a:latin typeface="Noto Sans CJK KR"/>
                <a:ea typeface="Noto Sans CJK KR"/>
                <a:cs typeface="Noto Sans CJK KR"/>
              </a:defRPr>
            </a:lvl9pPr>
          </a:lstStyle>
          <a:p xmlns:a="http://schemas.openxmlformats.org/drawingml/2006/main">
            <a:pPr>
              <a:lnSpc>
                <a:spcPct val="110000"/>
              </a:lnSpc>
              <a:buNone/>
              <a:defRPr sz="2700" b="1">
                <a:solidFill>
                  <a:srgbClr val="147E6D"/>
                </a:solidFill>
                <a:latin typeface="Noto Sans CJK KR"/>
                <a:ea typeface="Noto Sans CJK KR"/>
                <a:cs typeface="Noto Sans CJK KR"/>
              </a:defRPr>
            </a:pPr>
            <a:r>
              <a:rPr sz="2700" b="1">
                <a:solidFill>
                  <a:srgbClr val="147E6D"/>
                </a:solidFill>
                <a:latin typeface="Noto Sans CJK KR"/>
                <a:ea typeface="Noto Sans CJK KR"/>
                <a:cs typeface="Noto Sans CJK KR"/>
              </a:rPr>
              <a:t>04</a:t>
            </a:r>
          </a:p>
        </p:txBody>
      </p:sp>
      <p:sp>
        <p:nvSpPr>
          <p:cNvPr id="13" name="단계 04">
            <a:extLst xmlns:a="http://schemas.openxmlformats.org/drawingml/2006/main">
              <a:ext uri="{FF2B5EF4-FFF2-40B4-BE49-F238E27FC236}">
                <a16:creationId xmlns:a16="http://schemas.microsoft.com/office/drawing/2014/main" id="{68C1155C-9424-452D-B9E6-0EE343A9A52D}"/>
              </a:ext>
            </a:extLst>
          </p:cNvPr>
          <p:cNvSpPr>
            <a:spLocks xmlns:a="http://schemas.openxmlformats.org/drawingml/2006/main" noGrp="1"/>
          </p:cNvSpPr>
          <p:nvPr/>
        </p:nvSpPr>
        <p:spPr>
          <a:xfrm xmlns:a="http://schemas.openxmlformats.org/drawingml/2006/main">
            <a:off x="1619250" y="4533900"/>
            <a:ext cx="3143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수정과 인수인계</a:t>
            </a:r>
          </a:p>
        </p:txBody>
      </p:sp>
      <p:sp>
        <p:nvSpPr>
          <p:cNvPr id="14" name="설명 04">
            <a:extLst xmlns:a="http://schemas.openxmlformats.org/drawingml/2006/main">
              <a:ext uri="{FF2B5EF4-FFF2-40B4-BE49-F238E27FC236}">
                <a16:creationId xmlns:a16="http://schemas.microsoft.com/office/drawing/2014/main" id="{F79B7607-27E3-45D0-ADCD-40FA0CEC7B53}"/>
              </a:ext>
            </a:extLst>
          </p:cNvPr>
          <p:cNvSpPr>
            <a:spLocks xmlns:a="http://schemas.openxmlformats.org/drawingml/2006/main" noGrp="1"/>
          </p:cNvSpPr>
          <p:nvPr/>
        </p:nvSpPr>
        <p:spPr>
          <a:xfrm xmlns:a="http://schemas.openxmlformats.org/drawingml/2006/main">
            <a:off x="4857750" y="4533900"/>
            <a:ext cx="6667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025" b="0">
                <a:solidFill>
                  <a:srgbClr val="1C304B"/>
                </a:solidFill>
                <a:latin typeface="Noto Sans CJK KR"/>
                <a:ea typeface="Noto Sans CJK KR"/>
                <a:cs typeface="Noto Sans CJK KR"/>
              </a:defRPr>
            </a:defPPr>
            <a:lvl1pPr>
              <a:defRPr sz="2025" b="0">
                <a:solidFill>
                  <a:srgbClr val="1C304B"/>
                </a:solidFill>
                <a:latin typeface="Noto Sans CJK KR"/>
                <a:ea typeface="Noto Sans CJK KR"/>
                <a:cs typeface="Noto Sans CJK KR"/>
              </a:defRPr>
            </a:lvl1pPr>
            <a:lvl2pPr>
              <a:defRPr sz="2025" b="0">
                <a:solidFill>
                  <a:srgbClr val="1C304B"/>
                </a:solidFill>
                <a:latin typeface="Noto Sans CJK KR"/>
                <a:ea typeface="Noto Sans CJK KR"/>
                <a:cs typeface="Noto Sans CJK KR"/>
              </a:defRPr>
            </a:lvl2pPr>
            <a:lvl3pPr>
              <a:defRPr sz="2025" b="0">
                <a:solidFill>
                  <a:srgbClr val="1C304B"/>
                </a:solidFill>
                <a:latin typeface="Noto Sans CJK KR"/>
                <a:ea typeface="Noto Sans CJK KR"/>
                <a:cs typeface="Noto Sans CJK KR"/>
              </a:defRPr>
            </a:lvl3pPr>
            <a:lvl4pPr>
              <a:defRPr sz="2025" b="0">
                <a:solidFill>
                  <a:srgbClr val="1C304B"/>
                </a:solidFill>
                <a:latin typeface="Noto Sans CJK KR"/>
                <a:ea typeface="Noto Sans CJK KR"/>
                <a:cs typeface="Noto Sans CJK KR"/>
              </a:defRPr>
            </a:lvl4pPr>
            <a:lvl5pPr>
              <a:defRPr sz="2025" b="0">
                <a:solidFill>
                  <a:srgbClr val="1C304B"/>
                </a:solidFill>
                <a:latin typeface="Noto Sans CJK KR"/>
                <a:ea typeface="Noto Sans CJK KR"/>
                <a:cs typeface="Noto Sans CJK KR"/>
              </a:defRPr>
            </a:lvl5pPr>
            <a:lvl6pPr>
              <a:defRPr sz="2025" b="0">
                <a:solidFill>
                  <a:srgbClr val="1C304B"/>
                </a:solidFill>
                <a:latin typeface="Noto Sans CJK KR"/>
                <a:ea typeface="Noto Sans CJK KR"/>
                <a:cs typeface="Noto Sans CJK KR"/>
              </a:defRPr>
            </a:lvl6pPr>
            <a:lvl7pPr>
              <a:defRPr sz="2025" b="0">
                <a:solidFill>
                  <a:srgbClr val="1C304B"/>
                </a:solidFill>
                <a:latin typeface="Noto Sans CJK KR"/>
                <a:ea typeface="Noto Sans CJK KR"/>
                <a:cs typeface="Noto Sans CJK KR"/>
              </a:defRPr>
            </a:lvl7pPr>
            <a:lvl8pPr>
              <a:defRPr sz="2025" b="0">
                <a:solidFill>
                  <a:srgbClr val="1C304B"/>
                </a:solidFill>
                <a:latin typeface="Noto Sans CJK KR"/>
                <a:ea typeface="Noto Sans CJK KR"/>
                <a:cs typeface="Noto Sans CJK KR"/>
              </a:defRPr>
            </a:lvl8pPr>
            <a:lvl9pPr>
              <a:defRPr sz="2025" b="0">
                <a:solidFill>
                  <a:srgbClr val="1C304B"/>
                </a:solidFill>
                <a:latin typeface="Noto Sans CJK KR"/>
                <a:ea typeface="Noto Sans CJK KR"/>
                <a:cs typeface="Noto Sans CJK KR"/>
              </a:defRPr>
            </a:lvl9pPr>
          </a:lstStyle>
          <a:p xmlns:a="http://schemas.openxmlformats.org/drawingml/2006/main">
            <a:pPr>
              <a:lnSpc>
                <a:spcPct val="110000"/>
              </a:lnSpc>
              <a:buNone/>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동료 점검, 재배포, 다음 작업 기록</a:t>
            </a:r>
          </a:p>
        </p:txBody>
      </p:sp>
      <p:sp>
        <p:nvSpPr>
          <p:cNvPr id="15" name="완료 기준">
            <a:extLst xmlns:a="http://schemas.openxmlformats.org/drawingml/2006/main">
              <a:ext uri="{FF2B5EF4-FFF2-40B4-BE49-F238E27FC236}">
                <a16:creationId xmlns:a16="http://schemas.microsoft.com/office/drawing/2014/main" id="{DC02FE0F-B0CB-4B1C-A9F9-0C4B1F5426E7}"/>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각 50분 실습, 중간 휴식 10분씩 3회, 마지막 정리 10분</a:t>
            </a:r>
          </a:p>
        </p:txBody>
      </p:sp>
      <p:sp>
        <p:nvSpPr>
          <p:cNvPr id="16" name="강의 꼬리말">
            <a:extLst xmlns:a="http://schemas.openxmlformats.org/drawingml/2006/main">
              <a:ext uri="{FF2B5EF4-FFF2-40B4-BE49-F238E27FC236}">
                <a16:creationId xmlns:a16="http://schemas.microsoft.com/office/drawing/2014/main" id="{25FEED4D-1F41-4B42-AE49-5573A5EF3D15}"/>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7" name="쪽 번호">
            <a:extLst xmlns:a="http://schemas.openxmlformats.org/drawingml/2006/main">
              <a:ext uri="{FF2B5EF4-FFF2-40B4-BE49-F238E27FC236}">
                <a16:creationId xmlns:a16="http://schemas.microsoft.com/office/drawing/2014/main" id="{35E64D22-3112-422C-A54E-84F5ED066FC5}"/>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03 / 30</a:t>
            </a:r>
          </a:p>
        </p:txBody>
      </p:sp>
    </p:spTree>
    <p:extLst>
      <p:ext uri="{BB962C8B-B14F-4D97-AF65-F5344CB8AC3E}">
        <p14:creationId xmlns:p14="http://schemas.microsoft.com/office/powerpoint/2010/main" val="1690152698"/>
      </p:ext>
    </p:extLst>
  </p:cSld>
</p:sld>
</file>

<file path=ppt/slides/slide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구간">
            <a:extLst xmlns:a="http://schemas.openxmlformats.org/drawingml/2006/main">
              <a:ext uri="{FF2B5EF4-FFF2-40B4-BE49-F238E27FC236}">
                <a16:creationId xmlns:a16="http://schemas.microsoft.com/office/drawing/2014/main" id="{7C35B90F-6DD3-4936-9628-C2C17AC3BEB9}"/>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업무 맡기기</a:t>
            </a:r>
          </a:p>
        </p:txBody>
      </p:sp>
      <p:sp>
        <p:nvSpPr>
          <p:cNvPr id="2" name="제목">
            <a:extLst xmlns:a="http://schemas.openxmlformats.org/drawingml/2006/main">
              <a:ext uri="{FF2B5EF4-FFF2-40B4-BE49-F238E27FC236}">
                <a16:creationId xmlns:a16="http://schemas.microsoft.com/office/drawing/2014/main" id="{A4AD034B-60E1-454D-97D4-91F064D65732}"/>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선생님과 AI의 역할</a:t>
            </a:r>
          </a:p>
        </p:txBody>
      </p:sp>
      <p:sp>
        <p:nvSpPr>
          <p:cNvPr id="3" name="비교 0-0">
            <a:extLst xmlns:a="http://schemas.openxmlformats.org/drawingml/2006/main">
              <a:ext uri="{FF2B5EF4-FFF2-40B4-BE49-F238E27FC236}">
                <a16:creationId xmlns:a16="http://schemas.microsoft.com/office/drawing/2014/main" id="{A819A374-B733-4168-A41B-BC493BFCB4B8}"/>
              </a:ext>
            </a:extLst>
          </p:cNvPr>
          <p:cNvSpPr>
            <a:spLocks xmlns:a="http://schemas.openxmlformats.org/drawingml/2006/main" noGrp="1"/>
          </p:cNvSpPr>
          <p:nvPr/>
        </p:nvSpPr>
        <p:spPr>
          <a:xfrm xmlns:a="http://schemas.openxmlformats.org/drawingml/2006/main">
            <a:off x="704850" y="2076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00" b="1">
                <a:solidFill>
                  <a:srgbClr val="147E6D"/>
                </a:solidFill>
                <a:latin typeface="Noto Sans CJK KR"/>
                <a:ea typeface="Noto Sans CJK KR"/>
                <a:cs typeface="Noto Sans CJK KR"/>
              </a:defRPr>
            </a:defPPr>
            <a:lvl1pPr>
              <a:defRPr sz="2400" b="1">
                <a:solidFill>
                  <a:srgbClr val="147E6D"/>
                </a:solidFill>
                <a:latin typeface="Noto Sans CJK KR"/>
                <a:ea typeface="Noto Sans CJK KR"/>
                <a:cs typeface="Noto Sans CJK KR"/>
              </a:defRPr>
            </a:lvl1pPr>
            <a:lvl2pPr>
              <a:defRPr sz="2400" b="1">
                <a:solidFill>
                  <a:srgbClr val="147E6D"/>
                </a:solidFill>
                <a:latin typeface="Noto Sans CJK KR"/>
                <a:ea typeface="Noto Sans CJK KR"/>
                <a:cs typeface="Noto Sans CJK KR"/>
              </a:defRPr>
            </a:lvl2pPr>
            <a:lvl3pPr>
              <a:defRPr sz="2400" b="1">
                <a:solidFill>
                  <a:srgbClr val="147E6D"/>
                </a:solidFill>
                <a:latin typeface="Noto Sans CJK KR"/>
                <a:ea typeface="Noto Sans CJK KR"/>
                <a:cs typeface="Noto Sans CJK KR"/>
              </a:defRPr>
            </a:lvl3pPr>
            <a:lvl4pPr>
              <a:defRPr sz="2400" b="1">
                <a:solidFill>
                  <a:srgbClr val="147E6D"/>
                </a:solidFill>
                <a:latin typeface="Noto Sans CJK KR"/>
                <a:ea typeface="Noto Sans CJK KR"/>
                <a:cs typeface="Noto Sans CJK KR"/>
              </a:defRPr>
            </a:lvl4pPr>
            <a:lvl5pPr>
              <a:defRPr sz="2400" b="1">
                <a:solidFill>
                  <a:srgbClr val="147E6D"/>
                </a:solidFill>
                <a:latin typeface="Noto Sans CJK KR"/>
                <a:ea typeface="Noto Sans CJK KR"/>
                <a:cs typeface="Noto Sans CJK KR"/>
              </a:defRPr>
            </a:lvl5pPr>
            <a:lvl6pPr>
              <a:defRPr sz="2400" b="1">
                <a:solidFill>
                  <a:srgbClr val="147E6D"/>
                </a:solidFill>
                <a:latin typeface="Noto Sans CJK KR"/>
                <a:ea typeface="Noto Sans CJK KR"/>
                <a:cs typeface="Noto Sans CJK KR"/>
              </a:defRPr>
            </a:lvl6pPr>
            <a:lvl7pPr>
              <a:defRPr sz="2400" b="1">
                <a:solidFill>
                  <a:srgbClr val="147E6D"/>
                </a:solidFill>
                <a:latin typeface="Noto Sans CJK KR"/>
                <a:ea typeface="Noto Sans CJK KR"/>
                <a:cs typeface="Noto Sans CJK KR"/>
              </a:defRPr>
            </a:lvl7pPr>
            <a:lvl8pPr>
              <a:defRPr sz="2400" b="1">
                <a:solidFill>
                  <a:srgbClr val="147E6D"/>
                </a:solidFill>
                <a:latin typeface="Noto Sans CJK KR"/>
                <a:ea typeface="Noto Sans CJK KR"/>
                <a:cs typeface="Noto Sans CJK KR"/>
              </a:defRPr>
            </a:lvl8pPr>
            <a:lvl9pPr>
              <a:defRPr sz="2400" b="1">
                <a:solidFill>
                  <a:srgbClr val="147E6D"/>
                </a:solidFill>
                <a:latin typeface="Noto Sans CJK KR"/>
                <a:ea typeface="Noto Sans CJK KR"/>
                <a:cs typeface="Noto Sans CJK KR"/>
              </a:defRPr>
            </a:lvl9pPr>
          </a:lstStyle>
          <a:p xmlns:a="http://schemas.openxmlformats.org/drawingml/2006/main">
            <a:pPr>
              <a:lnSpc>
                <a:spcPct val="110000"/>
              </a:lnSpc>
              <a:buNone/>
              <a:defRPr sz="2400" b="1">
                <a:solidFill>
                  <a:srgbClr val="147E6D"/>
                </a:solidFill>
                <a:latin typeface="Noto Sans CJK KR"/>
                <a:ea typeface="Noto Sans CJK KR"/>
                <a:cs typeface="Noto Sans CJK KR"/>
              </a:defRPr>
            </a:pPr>
            <a:r>
              <a:rPr sz="2400" b="1">
                <a:solidFill>
                  <a:srgbClr val="147E6D"/>
                </a:solidFill>
                <a:latin typeface="Noto Sans CJK KR"/>
                <a:ea typeface="Noto Sans CJK KR"/>
                <a:cs typeface="Noto Sans CJK KR"/>
              </a:rPr>
              <a:t>선생님</a:t>
            </a:r>
          </a:p>
        </p:txBody>
      </p:sp>
      <p:sp>
        <p:nvSpPr>
          <p:cNvPr id="4" name="비교 0-1">
            <a:extLst xmlns:a="http://schemas.openxmlformats.org/drawingml/2006/main">
              <a:ext uri="{FF2B5EF4-FFF2-40B4-BE49-F238E27FC236}">
                <a16:creationId xmlns:a16="http://schemas.microsoft.com/office/drawing/2014/main" id="{2786ED0D-ADBE-4CEE-A5FC-5F5B67EEF508}"/>
              </a:ext>
            </a:extLst>
          </p:cNvPr>
          <p:cNvSpPr>
            <a:spLocks xmlns:a="http://schemas.openxmlformats.org/drawingml/2006/main" noGrp="1"/>
          </p:cNvSpPr>
          <p:nvPr/>
        </p:nvSpPr>
        <p:spPr>
          <a:xfrm xmlns:a="http://schemas.openxmlformats.org/drawingml/2006/main">
            <a:off x="704850" y="2838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누구에게 필요한가?</a:t>
            </a:r>
          </a:p>
        </p:txBody>
      </p:sp>
      <p:sp>
        <p:nvSpPr>
          <p:cNvPr id="5" name="비교 0-2">
            <a:extLst xmlns:a="http://schemas.openxmlformats.org/drawingml/2006/main">
              <a:ext uri="{FF2B5EF4-FFF2-40B4-BE49-F238E27FC236}">
                <a16:creationId xmlns:a16="http://schemas.microsoft.com/office/drawing/2014/main" id="{8844BF09-B010-4356-A447-BD7F2FBA7461}"/>
              </a:ext>
            </a:extLst>
          </p:cNvPr>
          <p:cNvSpPr>
            <a:spLocks xmlns:a="http://schemas.openxmlformats.org/drawingml/2006/main" noGrp="1"/>
          </p:cNvSpPr>
          <p:nvPr/>
        </p:nvSpPr>
        <p:spPr>
          <a:xfrm xmlns:a="http://schemas.openxmlformats.org/drawingml/2006/main">
            <a:off x="704850" y="3600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무엇을 안내할 것인가?</a:t>
            </a:r>
          </a:p>
        </p:txBody>
      </p:sp>
      <p:sp>
        <p:nvSpPr>
          <p:cNvPr id="6" name="비교 0-3">
            <a:extLst xmlns:a="http://schemas.openxmlformats.org/drawingml/2006/main">
              <a:ext uri="{FF2B5EF4-FFF2-40B4-BE49-F238E27FC236}">
                <a16:creationId xmlns:a16="http://schemas.microsoft.com/office/drawing/2014/main" id="{AF80B75C-1A71-461B-9D25-E868A9FB78A9}"/>
              </a:ext>
            </a:extLst>
          </p:cNvPr>
          <p:cNvSpPr>
            <a:spLocks xmlns:a="http://schemas.openxmlformats.org/drawingml/2006/main" noGrp="1"/>
          </p:cNvSpPr>
          <p:nvPr/>
        </p:nvSpPr>
        <p:spPr>
          <a:xfrm xmlns:a="http://schemas.openxmlformats.org/drawingml/2006/main">
            <a:off x="704850" y="4362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어떤 결과를 공개할 것인가?</a:t>
            </a:r>
          </a:p>
        </p:txBody>
      </p:sp>
      <p:sp>
        <p:nvSpPr>
          <p:cNvPr id="7" name="비교 1-0">
            <a:extLst xmlns:a="http://schemas.openxmlformats.org/drawingml/2006/main">
              <a:ext uri="{FF2B5EF4-FFF2-40B4-BE49-F238E27FC236}">
                <a16:creationId xmlns:a16="http://schemas.microsoft.com/office/drawing/2014/main" id="{3A66D737-1C80-4C46-8D9F-759904035341}"/>
              </a:ext>
            </a:extLst>
          </p:cNvPr>
          <p:cNvSpPr>
            <a:spLocks xmlns:a="http://schemas.openxmlformats.org/drawingml/2006/main" noGrp="1"/>
          </p:cNvSpPr>
          <p:nvPr/>
        </p:nvSpPr>
        <p:spPr>
          <a:xfrm xmlns:a="http://schemas.openxmlformats.org/drawingml/2006/main">
            <a:off x="6229350" y="2076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00" b="1">
                <a:solidFill>
                  <a:srgbClr val="147E6D"/>
                </a:solidFill>
                <a:latin typeface="Noto Sans CJK KR"/>
                <a:ea typeface="Noto Sans CJK KR"/>
                <a:cs typeface="Noto Sans CJK KR"/>
              </a:defRPr>
            </a:defPPr>
            <a:lvl1pPr>
              <a:defRPr sz="2400" b="1">
                <a:solidFill>
                  <a:srgbClr val="147E6D"/>
                </a:solidFill>
                <a:latin typeface="Noto Sans CJK KR"/>
                <a:ea typeface="Noto Sans CJK KR"/>
                <a:cs typeface="Noto Sans CJK KR"/>
              </a:defRPr>
            </a:lvl1pPr>
            <a:lvl2pPr>
              <a:defRPr sz="2400" b="1">
                <a:solidFill>
                  <a:srgbClr val="147E6D"/>
                </a:solidFill>
                <a:latin typeface="Noto Sans CJK KR"/>
                <a:ea typeface="Noto Sans CJK KR"/>
                <a:cs typeface="Noto Sans CJK KR"/>
              </a:defRPr>
            </a:lvl2pPr>
            <a:lvl3pPr>
              <a:defRPr sz="2400" b="1">
                <a:solidFill>
                  <a:srgbClr val="147E6D"/>
                </a:solidFill>
                <a:latin typeface="Noto Sans CJK KR"/>
                <a:ea typeface="Noto Sans CJK KR"/>
                <a:cs typeface="Noto Sans CJK KR"/>
              </a:defRPr>
            </a:lvl3pPr>
            <a:lvl4pPr>
              <a:defRPr sz="2400" b="1">
                <a:solidFill>
                  <a:srgbClr val="147E6D"/>
                </a:solidFill>
                <a:latin typeface="Noto Sans CJK KR"/>
                <a:ea typeface="Noto Sans CJK KR"/>
                <a:cs typeface="Noto Sans CJK KR"/>
              </a:defRPr>
            </a:lvl4pPr>
            <a:lvl5pPr>
              <a:defRPr sz="2400" b="1">
                <a:solidFill>
                  <a:srgbClr val="147E6D"/>
                </a:solidFill>
                <a:latin typeface="Noto Sans CJK KR"/>
                <a:ea typeface="Noto Sans CJK KR"/>
                <a:cs typeface="Noto Sans CJK KR"/>
              </a:defRPr>
            </a:lvl5pPr>
            <a:lvl6pPr>
              <a:defRPr sz="2400" b="1">
                <a:solidFill>
                  <a:srgbClr val="147E6D"/>
                </a:solidFill>
                <a:latin typeface="Noto Sans CJK KR"/>
                <a:ea typeface="Noto Sans CJK KR"/>
                <a:cs typeface="Noto Sans CJK KR"/>
              </a:defRPr>
            </a:lvl6pPr>
            <a:lvl7pPr>
              <a:defRPr sz="2400" b="1">
                <a:solidFill>
                  <a:srgbClr val="147E6D"/>
                </a:solidFill>
                <a:latin typeface="Noto Sans CJK KR"/>
                <a:ea typeface="Noto Sans CJK KR"/>
                <a:cs typeface="Noto Sans CJK KR"/>
              </a:defRPr>
            </a:lvl7pPr>
            <a:lvl8pPr>
              <a:defRPr sz="2400" b="1">
                <a:solidFill>
                  <a:srgbClr val="147E6D"/>
                </a:solidFill>
                <a:latin typeface="Noto Sans CJK KR"/>
                <a:ea typeface="Noto Sans CJK KR"/>
                <a:cs typeface="Noto Sans CJK KR"/>
              </a:defRPr>
            </a:lvl8pPr>
            <a:lvl9pPr>
              <a:defRPr sz="2400" b="1">
                <a:solidFill>
                  <a:srgbClr val="147E6D"/>
                </a:solidFill>
                <a:latin typeface="Noto Sans CJK KR"/>
                <a:ea typeface="Noto Sans CJK KR"/>
                <a:cs typeface="Noto Sans CJK KR"/>
              </a:defRPr>
            </a:lvl9pPr>
          </a:lstStyle>
          <a:p xmlns:a="http://schemas.openxmlformats.org/drawingml/2006/main">
            <a:pPr>
              <a:lnSpc>
                <a:spcPct val="110000"/>
              </a:lnSpc>
              <a:buNone/>
              <a:defRPr sz="2400" b="1">
                <a:solidFill>
                  <a:srgbClr val="147E6D"/>
                </a:solidFill>
                <a:latin typeface="Noto Sans CJK KR"/>
                <a:ea typeface="Noto Sans CJK KR"/>
                <a:cs typeface="Noto Sans CJK KR"/>
              </a:defRPr>
            </a:pPr>
            <a:r>
              <a:rPr sz="2400" b="1">
                <a:solidFill>
                  <a:srgbClr val="147E6D"/>
                </a:solidFill>
                <a:latin typeface="Noto Sans CJK KR"/>
                <a:ea typeface="Noto Sans CJK KR"/>
                <a:cs typeface="Noto Sans CJK KR"/>
              </a:rPr>
              <a:t>AI 직원</a:t>
            </a:r>
          </a:p>
        </p:txBody>
      </p:sp>
      <p:sp>
        <p:nvSpPr>
          <p:cNvPr id="8" name="비교 1-1">
            <a:extLst xmlns:a="http://schemas.openxmlformats.org/drawingml/2006/main">
              <a:ext uri="{FF2B5EF4-FFF2-40B4-BE49-F238E27FC236}">
                <a16:creationId xmlns:a16="http://schemas.microsoft.com/office/drawing/2014/main" id="{26B302B1-CE6E-4D7F-AAAC-95996A44E3D7}"/>
              </a:ext>
            </a:extLst>
          </p:cNvPr>
          <p:cNvSpPr>
            <a:spLocks xmlns:a="http://schemas.openxmlformats.org/drawingml/2006/main" noGrp="1"/>
          </p:cNvSpPr>
          <p:nvPr/>
        </p:nvSpPr>
        <p:spPr>
          <a:xfrm xmlns:a="http://schemas.openxmlformats.org/drawingml/2006/main">
            <a:off x="6229350" y="2838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기획 초안 정리</a:t>
            </a:r>
          </a:p>
        </p:txBody>
      </p:sp>
      <p:sp>
        <p:nvSpPr>
          <p:cNvPr id="9" name="비교 1-2">
            <a:extLst xmlns:a="http://schemas.openxmlformats.org/drawingml/2006/main">
              <a:ext uri="{FF2B5EF4-FFF2-40B4-BE49-F238E27FC236}">
                <a16:creationId xmlns:a16="http://schemas.microsoft.com/office/drawing/2014/main" id="{9A58CB40-E8FB-44F7-88D5-B54C1DA19744}"/>
              </a:ext>
            </a:extLst>
          </p:cNvPr>
          <p:cNvSpPr>
            <a:spLocks xmlns:a="http://schemas.openxmlformats.org/drawingml/2006/main" noGrp="1"/>
          </p:cNvSpPr>
          <p:nvPr/>
        </p:nvSpPr>
        <p:spPr>
          <a:xfrm xmlns:a="http://schemas.openxmlformats.org/drawingml/2006/main">
            <a:off x="6229350" y="3600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홈페이지 파일 제작</a:t>
            </a:r>
          </a:p>
        </p:txBody>
      </p:sp>
      <p:sp>
        <p:nvSpPr>
          <p:cNvPr id="10" name="비교 1-3">
            <a:extLst xmlns:a="http://schemas.openxmlformats.org/drawingml/2006/main">
              <a:ext uri="{FF2B5EF4-FFF2-40B4-BE49-F238E27FC236}">
                <a16:creationId xmlns:a16="http://schemas.microsoft.com/office/drawing/2014/main" id="{680DD975-826D-4DF9-B873-41B0AB28E476}"/>
              </a:ext>
            </a:extLst>
          </p:cNvPr>
          <p:cNvSpPr>
            <a:spLocks xmlns:a="http://schemas.openxmlformats.org/drawingml/2006/main" noGrp="1"/>
          </p:cNvSpPr>
          <p:nvPr/>
        </p:nvSpPr>
        <p:spPr>
          <a:xfrm xmlns:a="http://schemas.openxmlformats.org/drawingml/2006/main">
            <a:off x="6229350" y="4362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수정과 확인 방법 설명</a:t>
            </a:r>
          </a:p>
        </p:txBody>
      </p:sp>
      <p:sp>
        <p:nvSpPr>
          <p:cNvPr id="11" name="완료 기준">
            <a:extLst xmlns:a="http://schemas.openxmlformats.org/drawingml/2006/main">
              <a:ext uri="{FF2B5EF4-FFF2-40B4-BE49-F238E27FC236}">
                <a16:creationId xmlns:a16="http://schemas.microsoft.com/office/drawing/2014/main" id="{E8C5376F-D169-4AC3-8250-D922A19F07BB}"/>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목표와 공개 여부는 사람이 결정합니다</a:t>
            </a:r>
          </a:p>
        </p:txBody>
      </p:sp>
      <p:sp>
        <p:nvSpPr>
          <p:cNvPr id="12" name="강의 꼬리말">
            <a:extLst xmlns:a="http://schemas.openxmlformats.org/drawingml/2006/main">
              <a:ext uri="{FF2B5EF4-FFF2-40B4-BE49-F238E27FC236}">
                <a16:creationId xmlns:a16="http://schemas.microsoft.com/office/drawing/2014/main" id="{FD7CF608-9C98-44D0-BCFF-8E6028D88CE9}"/>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3" name="쪽 번호">
            <a:extLst xmlns:a="http://schemas.openxmlformats.org/drawingml/2006/main">
              <a:ext uri="{FF2B5EF4-FFF2-40B4-BE49-F238E27FC236}">
                <a16:creationId xmlns:a16="http://schemas.microsoft.com/office/drawing/2014/main" id="{9AABB1BE-323E-4A60-B28C-0FE2DEDEB255}"/>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04 / 30</a:t>
            </a:r>
          </a:p>
        </p:txBody>
      </p:sp>
    </p:spTree>
    <p:extLst>
      <p:ext uri="{BB962C8B-B14F-4D97-AF65-F5344CB8AC3E}">
        <p14:creationId xmlns:p14="http://schemas.microsoft.com/office/powerpoint/2010/main" val="1359276356"/>
      </p:ext>
    </p:extLst>
  </p:cSld>
</p:sld>
</file>

<file path=ppt/slides/slide5.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구간">
            <a:extLst xmlns:a="http://schemas.openxmlformats.org/drawingml/2006/main">
              <a:ext uri="{FF2B5EF4-FFF2-40B4-BE49-F238E27FC236}">
                <a16:creationId xmlns:a16="http://schemas.microsoft.com/office/drawing/2014/main" id="{A06FB591-0F8C-4B48-B1B4-6DBBF92B96D5}"/>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준비 1</a:t>
            </a:r>
          </a:p>
        </p:txBody>
      </p:sp>
      <p:sp>
        <p:nvSpPr>
          <p:cNvPr id="2" name="제목">
            <a:extLst xmlns:a="http://schemas.openxmlformats.org/drawingml/2006/main">
              <a:ext uri="{FF2B5EF4-FFF2-40B4-BE49-F238E27FC236}">
                <a16:creationId xmlns:a16="http://schemas.microsoft.com/office/drawing/2014/main" id="{36EB7C88-9A02-4F94-A242-F635FFE7AF1A}"/>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에이전트 설치와 로그인</a:t>
            </a:r>
          </a:p>
        </p:txBody>
      </p:sp>
      <p:sp>
        <p:nvSpPr>
          <p:cNvPr id="3" name="본문 0">
            <a:extLst xmlns:a="http://schemas.openxmlformats.org/drawingml/2006/main">
              <a:ext uri="{FF2B5EF4-FFF2-40B4-BE49-F238E27FC236}">
                <a16:creationId xmlns:a16="http://schemas.microsoft.com/office/drawing/2014/main" id="{B15B2B36-2AA9-45BF-B946-CAC8A405241D}"/>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1">
                <a:solidFill>
                  <a:srgbClr val="1C304B"/>
                </a:solidFill>
                <a:latin typeface="Noto Sans CJK KR"/>
                <a:ea typeface="Noto Sans CJK KR"/>
                <a:cs typeface="Noto Sans CJK KR"/>
              </a:defRPr>
            </a:defPPr>
            <a:lvl1pPr>
              <a:defRPr sz="2475" b="1">
                <a:solidFill>
                  <a:srgbClr val="1C304B"/>
                </a:solidFill>
                <a:latin typeface="Noto Sans CJK KR"/>
                <a:ea typeface="Noto Sans CJK KR"/>
                <a:cs typeface="Noto Sans CJK KR"/>
              </a:defRPr>
            </a:lvl1pPr>
            <a:lvl2pPr>
              <a:defRPr sz="2475" b="1">
                <a:solidFill>
                  <a:srgbClr val="1C304B"/>
                </a:solidFill>
                <a:latin typeface="Noto Sans CJK KR"/>
                <a:ea typeface="Noto Sans CJK KR"/>
                <a:cs typeface="Noto Sans CJK KR"/>
              </a:defRPr>
            </a:lvl2pPr>
            <a:lvl3pPr>
              <a:defRPr sz="2475" b="1">
                <a:solidFill>
                  <a:srgbClr val="1C304B"/>
                </a:solidFill>
                <a:latin typeface="Noto Sans CJK KR"/>
                <a:ea typeface="Noto Sans CJK KR"/>
                <a:cs typeface="Noto Sans CJK KR"/>
              </a:defRPr>
            </a:lvl3pPr>
            <a:lvl4pPr>
              <a:defRPr sz="2475" b="1">
                <a:solidFill>
                  <a:srgbClr val="1C304B"/>
                </a:solidFill>
                <a:latin typeface="Noto Sans CJK KR"/>
                <a:ea typeface="Noto Sans CJK KR"/>
                <a:cs typeface="Noto Sans CJK KR"/>
              </a:defRPr>
            </a:lvl4pPr>
            <a:lvl5pPr>
              <a:defRPr sz="2475" b="1">
                <a:solidFill>
                  <a:srgbClr val="1C304B"/>
                </a:solidFill>
                <a:latin typeface="Noto Sans CJK KR"/>
                <a:ea typeface="Noto Sans CJK KR"/>
                <a:cs typeface="Noto Sans CJK KR"/>
              </a:defRPr>
            </a:lvl5pPr>
            <a:lvl6pPr>
              <a:defRPr sz="2475" b="1">
                <a:solidFill>
                  <a:srgbClr val="1C304B"/>
                </a:solidFill>
                <a:latin typeface="Noto Sans CJK KR"/>
                <a:ea typeface="Noto Sans CJK KR"/>
                <a:cs typeface="Noto Sans CJK KR"/>
              </a:defRPr>
            </a:lvl6pPr>
            <a:lvl7pPr>
              <a:defRPr sz="2475" b="1">
                <a:solidFill>
                  <a:srgbClr val="1C304B"/>
                </a:solidFill>
                <a:latin typeface="Noto Sans CJK KR"/>
                <a:ea typeface="Noto Sans CJK KR"/>
                <a:cs typeface="Noto Sans CJK KR"/>
              </a:defRPr>
            </a:lvl7pPr>
            <a:lvl8pPr>
              <a:defRPr sz="2475" b="1">
                <a:solidFill>
                  <a:srgbClr val="1C304B"/>
                </a:solidFill>
                <a:latin typeface="Noto Sans CJK KR"/>
                <a:ea typeface="Noto Sans CJK KR"/>
                <a:cs typeface="Noto Sans CJK KR"/>
              </a:defRPr>
            </a:lvl8pPr>
            <a:lvl9pPr>
              <a:defRPr sz="2475" b="1">
                <a:solidFill>
                  <a:srgbClr val="1C304B"/>
                </a:solidFill>
                <a:latin typeface="Noto Sans CJK KR"/>
                <a:ea typeface="Noto Sans CJK KR"/>
                <a:cs typeface="Noto Sans CJK KR"/>
              </a:defRPr>
            </a:lvl9pPr>
          </a:lstStyle>
          <a:p xmlns:a="http://schemas.openxmlformats.org/drawingml/2006/main">
            <a:pPr>
              <a:lnSpc>
                <a:spcPct val="110000"/>
              </a:lnSpc>
              <a:buNone/>
              <a:defRPr sz="2475" b="1">
                <a:solidFill>
                  <a:srgbClr val="1C304B"/>
                </a:solidFill>
                <a:latin typeface="Noto Sans CJK KR"/>
                <a:ea typeface="Noto Sans CJK KR"/>
                <a:cs typeface="Noto Sans CJK KR"/>
              </a:defRPr>
            </a:pPr>
            <a:r>
              <a:rPr sz="2475" b="1">
                <a:solidFill>
                  <a:srgbClr val="1C304B"/>
                </a:solidFill>
                <a:latin typeface="Noto Sans CJK KR"/>
                <a:ea typeface="Noto Sans CJK KR"/>
                <a:cs typeface="Noto Sans CJK KR"/>
              </a:rPr>
              <a:t>공식 안내에서 내 운영체제용 앱 확인</a:t>
            </a:r>
          </a:p>
        </p:txBody>
      </p:sp>
      <p:sp>
        <p:nvSpPr>
          <p:cNvPr id="4" name="본문 1">
            <a:extLst xmlns:a="http://schemas.openxmlformats.org/drawingml/2006/main">
              <a:ext uri="{FF2B5EF4-FFF2-40B4-BE49-F238E27FC236}">
                <a16:creationId xmlns:a16="http://schemas.microsoft.com/office/drawing/2014/main" id="{A6A02A78-9B32-43AD-97AE-69A0B597A602}"/>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앱 실행 후 본인 계정으로 로그인</a:t>
            </a:r>
          </a:p>
        </p:txBody>
      </p:sp>
      <p:sp>
        <p:nvSpPr>
          <p:cNvPr id="5" name="본문 2">
            <a:extLst xmlns:a="http://schemas.openxmlformats.org/drawingml/2006/main">
              <a:ext uri="{FF2B5EF4-FFF2-40B4-BE49-F238E27FC236}">
                <a16:creationId xmlns:a16="http://schemas.microsoft.com/office/drawing/2014/main" id="{6AF4779E-5BE3-483A-A192-9EA8AADA60D0}"/>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제작 작업에서 Codex 선택</a:t>
            </a:r>
          </a:p>
        </p:txBody>
      </p:sp>
      <p:sp>
        <p:nvSpPr>
          <p:cNvPr id="6" name="완료 기준">
            <a:extLst xmlns:a="http://schemas.openxmlformats.org/drawingml/2006/main">
              <a:ext uri="{FF2B5EF4-FFF2-40B4-BE49-F238E27FC236}">
                <a16:creationId xmlns:a16="http://schemas.microsoft.com/office/drawing/2014/main" id="{E8C358AB-A17F-4818-A62B-B6AF02F571C8}"/>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계정별 이용 가능 여부와 사용 한도는 수업 전에 확인</a:t>
            </a:r>
          </a:p>
        </p:txBody>
      </p:sp>
      <p:pic>
        <p:nvPicPr>
          <p:cNvPr id="7" name="">
            <a:extLst xmlns:a="http://schemas.openxmlformats.org/drawingml/2006/main">
              <a:ext uri="{FF2B5EF4-FFF2-40B4-BE49-F238E27FC236}">
                <a16:creationId xmlns:a16="http://schemas.microsoft.com/office/drawing/2014/main" id="{3F67DA81-7662-465B-B264-0FF99FAE6096}"/>
              </a:ext>
            </a:extLst>
          </p:cNvPr>
          <p:cNvPicPr>
            <a:picLocks xmlns:a="http://schemas.openxmlformats.org/drawingml/2006/main" noChangeAspect="1"/>
          </p:cNvPicPr>
          <p:nvPr/>
        </p:nvPicPr>
        <p:blipFill>
          <a:blip xmlns:r="http://schemas.openxmlformats.org/officeDocument/2006/relationships" xmlns:a="http://schemas.openxmlformats.org/drawingml/2006/main" r:embed="R3618ad811c7d4242"/>
          <a:stretch xmlns:a="http://schemas.openxmlformats.org/drawingml/2006/main"/>
        </p:blipFill>
        <p:spPr>
          <a:xfrm xmlns:a="http://schemas.openxmlformats.org/drawingml/2006/main">
            <a:off x="8763000" y="2705846"/>
            <a:ext cx="2571750" cy="2246408"/>
          </a:xfrm>
          <a:prstGeom xmlns:a="http://schemas.openxmlformats.org/drawingml/2006/main" prst="rect">
            <a:avLst/>
          </a:prstGeom>
        </p:spPr>
      </p:pic>
      <p:sp>
        <p:nvSpPr>
          <p:cNvPr id="8" name="강의 꼬리말">
            <a:extLst xmlns:a="http://schemas.openxmlformats.org/drawingml/2006/main">
              <a:ext uri="{FF2B5EF4-FFF2-40B4-BE49-F238E27FC236}">
                <a16:creationId xmlns:a16="http://schemas.microsoft.com/office/drawing/2014/main" id="{068C0943-1ACE-41E4-A16B-6FCC029434A9}"/>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9" name="쪽 번호">
            <a:extLst xmlns:a="http://schemas.openxmlformats.org/drawingml/2006/main">
              <a:ext uri="{FF2B5EF4-FFF2-40B4-BE49-F238E27FC236}">
                <a16:creationId xmlns:a16="http://schemas.microsoft.com/office/drawing/2014/main" id="{9A22B3B9-6BE0-4A2D-B07F-09F26F8F8416}"/>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05 / 30</a:t>
            </a:r>
          </a:p>
        </p:txBody>
      </p:sp>
    </p:spTree>
    <p:extLst>
      <p:ext uri="{BB962C8B-B14F-4D97-AF65-F5344CB8AC3E}">
        <p14:creationId xmlns:p14="http://schemas.microsoft.com/office/powerpoint/2010/main" val="1557880530"/>
      </p:ext>
    </p:extLst>
  </p:cSld>
</p:sld>
</file>

<file path=ppt/slides/slide6.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구간">
            <a:extLst xmlns:a="http://schemas.openxmlformats.org/drawingml/2006/main">
              <a:ext uri="{FF2B5EF4-FFF2-40B4-BE49-F238E27FC236}">
                <a16:creationId xmlns:a16="http://schemas.microsoft.com/office/drawing/2014/main" id="{BC9538B6-C04E-42AB-A9AB-F2C2C3F9D7D9}"/>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준비 2</a:t>
            </a:r>
          </a:p>
        </p:txBody>
      </p:sp>
      <p:sp>
        <p:nvSpPr>
          <p:cNvPr id="2" name="제목">
            <a:extLst xmlns:a="http://schemas.openxmlformats.org/drawingml/2006/main">
              <a:ext uri="{FF2B5EF4-FFF2-40B4-BE49-F238E27FC236}">
                <a16:creationId xmlns:a16="http://schemas.microsoft.com/office/drawing/2014/main" id="{45B291E7-FF78-47D9-B446-09BA8BEF9DB9}"/>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AI가 일할 폴더</a:t>
            </a:r>
          </a:p>
        </p:txBody>
      </p:sp>
      <p:sp>
        <p:nvSpPr>
          <p:cNvPr id="3" name="본문 0">
            <a:extLst xmlns:a="http://schemas.openxmlformats.org/drawingml/2006/main">
              <a:ext uri="{FF2B5EF4-FFF2-40B4-BE49-F238E27FC236}">
                <a16:creationId xmlns:a16="http://schemas.microsoft.com/office/drawing/2014/main" id="{7486DCA5-C4C4-4301-88E9-F67D8F7B59A6}"/>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1">
                <a:solidFill>
                  <a:srgbClr val="1C304B"/>
                </a:solidFill>
                <a:latin typeface="Noto Sans CJK KR"/>
                <a:ea typeface="Noto Sans CJK KR"/>
                <a:cs typeface="Noto Sans CJK KR"/>
              </a:defRPr>
            </a:defPPr>
            <a:lvl1pPr>
              <a:defRPr sz="2475" b="1">
                <a:solidFill>
                  <a:srgbClr val="1C304B"/>
                </a:solidFill>
                <a:latin typeface="Noto Sans CJK KR"/>
                <a:ea typeface="Noto Sans CJK KR"/>
                <a:cs typeface="Noto Sans CJK KR"/>
              </a:defRPr>
            </a:lvl1pPr>
            <a:lvl2pPr>
              <a:defRPr sz="2475" b="1">
                <a:solidFill>
                  <a:srgbClr val="1C304B"/>
                </a:solidFill>
                <a:latin typeface="Noto Sans CJK KR"/>
                <a:ea typeface="Noto Sans CJK KR"/>
                <a:cs typeface="Noto Sans CJK KR"/>
              </a:defRPr>
            </a:lvl2pPr>
            <a:lvl3pPr>
              <a:defRPr sz="2475" b="1">
                <a:solidFill>
                  <a:srgbClr val="1C304B"/>
                </a:solidFill>
                <a:latin typeface="Noto Sans CJK KR"/>
                <a:ea typeface="Noto Sans CJK KR"/>
                <a:cs typeface="Noto Sans CJK KR"/>
              </a:defRPr>
            </a:lvl3pPr>
            <a:lvl4pPr>
              <a:defRPr sz="2475" b="1">
                <a:solidFill>
                  <a:srgbClr val="1C304B"/>
                </a:solidFill>
                <a:latin typeface="Noto Sans CJK KR"/>
                <a:ea typeface="Noto Sans CJK KR"/>
                <a:cs typeface="Noto Sans CJK KR"/>
              </a:defRPr>
            </a:lvl4pPr>
            <a:lvl5pPr>
              <a:defRPr sz="2475" b="1">
                <a:solidFill>
                  <a:srgbClr val="1C304B"/>
                </a:solidFill>
                <a:latin typeface="Noto Sans CJK KR"/>
                <a:ea typeface="Noto Sans CJK KR"/>
                <a:cs typeface="Noto Sans CJK KR"/>
              </a:defRPr>
            </a:lvl5pPr>
            <a:lvl6pPr>
              <a:defRPr sz="2475" b="1">
                <a:solidFill>
                  <a:srgbClr val="1C304B"/>
                </a:solidFill>
                <a:latin typeface="Noto Sans CJK KR"/>
                <a:ea typeface="Noto Sans CJK KR"/>
                <a:cs typeface="Noto Sans CJK KR"/>
              </a:defRPr>
            </a:lvl6pPr>
            <a:lvl7pPr>
              <a:defRPr sz="2475" b="1">
                <a:solidFill>
                  <a:srgbClr val="1C304B"/>
                </a:solidFill>
                <a:latin typeface="Noto Sans CJK KR"/>
                <a:ea typeface="Noto Sans CJK KR"/>
                <a:cs typeface="Noto Sans CJK KR"/>
              </a:defRPr>
            </a:lvl7pPr>
            <a:lvl8pPr>
              <a:defRPr sz="2475" b="1">
                <a:solidFill>
                  <a:srgbClr val="1C304B"/>
                </a:solidFill>
                <a:latin typeface="Noto Sans CJK KR"/>
                <a:ea typeface="Noto Sans CJK KR"/>
                <a:cs typeface="Noto Sans CJK KR"/>
              </a:defRPr>
            </a:lvl8pPr>
            <a:lvl9pPr>
              <a:defRPr sz="2475" b="1">
                <a:solidFill>
                  <a:srgbClr val="1C304B"/>
                </a:solidFill>
                <a:latin typeface="Noto Sans CJK KR"/>
                <a:ea typeface="Noto Sans CJK KR"/>
                <a:cs typeface="Noto Sans CJK KR"/>
              </a:defRPr>
            </a:lvl9pPr>
          </a:lstStyle>
          <a:p xmlns:a="http://schemas.openxmlformats.org/drawingml/2006/main">
            <a:pPr>
              <a:lnSpc>
                <a:spcPct val="110000"/>
              </a:lnSpc>
              <a:buNone/>
              <a:defRPr sz="2475" b="1">
                <a:solidFill>
                  <a:srgbClr val="1C304B"/>
                </a:solidFill>
                <a:latin typeface="Noto Sans CJK KR"/>
                <a:ea typeface="Noto Sans CJK KR"/>
                <a:cs typeface="Noto Sans CJK KR"/>
              </a:defRPr>
            </a:pPr>
            <a:r>
              <a:rPr sz="2475" b="1">
                <a:solidFill>
                  <a:srgbClr val="1C304B"/>
                </a:solidFill>
                <a:latin typeface="Noto Sans CJK KR"/>
                <a:ea typeface="Noto Sans CJK KR"/>
                <a:cs typeface="Noto Sans CJK KR"/>
              </a:rPr>
              <a:t>새 폴더 이름: ai-workshop</a:t>
            </a:r>
          </a:p>
        </p:txBody>
      </p:sp>
      <p:sp>
        <p:nvSpPr>
          <p:cNvPr id="4" name="본문 1">
            <a:extLst xmlns:a="http://schemas.openxmlformats.org/drawingml/2006/main">
              <a:ext uri="{FF2B5EF4-FFF2-40B4-BE49-F238E27FC236}">
                <a16:creationId xmlns:a16="http://schemas.microsoft.com/office/drawing/2014/main" id="{306C7A8C-104E-4615-AC11-95A1AF12FF92}"/>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이 폴더만 프로젝트로 열기</a:t>
            </a:r>
          </a:p>
        </p:txBody>
      </p:sp>
      <p:sp>
        <p:nvSpPr>
          <p:cNvPr id="5" name="본문 2">
            <a:extLst xmlns:a="http://schemas.openxmlformats.org/drawingml/2006/main">
              <a:ext uri="{FF2B5EF4-FFF2-40B4-BE49-F238E27FC236}">
                <a16:creationId xmlns:a16="http://schemas.microsoft.com/office/drawing/2014/main" id="{24372A55-16B5-44A8-BCBB-E42DD02EB49A}"/>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기존 업무 문서와 분리해서 작업</a:t>
            </a:r>
          </a:p>
        </p:txBody>
      </p:sp>
      <p:sp>
        <p:nvSpPr>
          <p:cNvPr id="6" name="완료 기준">
            <a:extLst xmlns:a="http://schemas.openxmlformats.org/drawingml/2006/main">
              <a:ext uri="{FF2B5EF4-FFF2-40B4-BE49-F238E27FC236}">
                <a16:creationId xmlns:a16="http://schemas.microsoft.com/office/drawing/2014/main" id="{1D5EF17F-D79F-4CD4-85DB-C9C69B142D0B}"/>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바탕화면 전체나 기관 공용 폴더를 통째로 맡기지 않습니다</a:t>
            </a:r>
          </a:p>
        </p:txBody>
      </p:sp>
      <p:pic>
        <p:nvPicPr>
          <p:cNvPr id="7" name="">
            <a:extLst xmlns:a="http://schemas.openxmlformats.org/drawingml/2006/main">
              <a:ext uri="{FF2B5EF4-FFF2-40B4-BE49-F238E27FC236}">
                <a16:creationId xmlns:a16="http://schemas.microsoft.com/office/drawing/2014/main" id="{CE730C39-0861-4B7A-8EFC-C071E377E713}"/>
              </a:ext>
            </a:extLst>
          </p:cNvPr>
          <p:cNvPicPr>
            <a:picLocks xmlns:a="http://schemas.openxmlformats.org/drawingml/2006/main" noChangeAspect="1"/>
          </p:cNvPicPr>
          <p:nvPr/>
        </p:nvPicPr>
        <p:blipFill>
          <a:blip xmlns:r="http://schemas.openxmlformats.org/officeDocument/2006/relationships" xmlns:a="http://schemas.openxmlformats.org/drawingml/2006/main" r:embed="Rd931b2406b15493c"/>
          <a:stretch xmlns:a="http://schemas.openxmlformats.org/drawingml/2006/main"/>
        </p:blipFill>
        <p:spPr>
          <a:xfrm xmlns:a="http://schemas.openxmlformats.org/drawingml/2006/main">
            <a:off x="8763000" y="2705846"/>
            <a:ext cx="2571750" cy="2246408"/>
          </a:xfrm>
          <a:prstGeom xmlns:a="http://schemas.openxmlformats.org/drawingml/2006/main" prst="rect">
            <a:avLst/>
          </a:prstGeom>
        </p:spPr>
      </p:pic>
      <p:sp>
        <p:nvSpPr>
          <p:cNvPr id="8" name="강의 꼬리말">
            <a:extLst xmlns:a="http://schemas.openxmlformats.org/drawingml/2006/main">
              <a:ext uri="{FF2B5EF4-FFF2-40B4-BE49-F238E27FC236}">
                <a16:creationId xmlns:a16="http://schemas.microsoft.com/office/drawing/2014/main" id="{5155786F-7062-4165-BD39-2E9D6A55BFC8}"/>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9" name="쪽 번호">
            <a:extLst xmlns:a="http://schemas.openxmlformats.org/drawingml/2006/main">
              <a:ext uri="{FF2B5EF4-FFF2-40B4-BE49-F238E27FC236}">
                <a16:creationId xmlns:a16="http://schemas.microsoft.com/office/drawing/2014/main" id="{ECAC8690-FF82-4A3F-A711-964B04DA6459}"/>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06 / 30</a:t>
            </a:r>
          </a:p>
        </p:txBody>
      </p:sp>
    </p:spTree>
    <p:extLst>
      <p:ext uri="{BB962C8B-B14F-4D97-AF65-F5344CB8AC3E}">
        <p14:creationId xmlns:p14="http://schemas.microsoft.com/office/powerpoint/2010/main" val="1394746557"/>
      </p:ext>
    </p:extLst>
  </p:cSld>
</p:sld>
</file>

<file path=ppt/slides/slide7.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구간">
            <a:extLst xmlns:a="http://schemas.openxmlformats.org/drawingml/2006/main">
              <a:ext uri="{FF2B5EF4-FFF2-40B4-BE49-F238E27FC236}">
                <a16:creationId xmlns:a16="http://schemas.microsoft.com/office/drawing/2014/main" id="{20DAFBE4-1C20-4899-8594-04FB23402A6F}"/>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준비 3</a:t>
            </a:r>
          </a:p>
        </p:txBody>
      </p:sp>
      <p:sp>
        <p:nvSpPr>
          <p:cNvPr id="2" name="제목">
            <a:extLst xmlns:a="http://schemas.openxmlformats.org/drawingml/2006/main">
              <a:ext uri="{FF2B5EF4-FFF2-40B4-BE49-F238E27FC236}">
                <a16:creationId xmlns:a16="http://schemas.microsoft.com/office/drawing/2014/main" id="{FB9A9579-3E69-483A-B1C6-1799D1B3441B}"/>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오늘의 작업 경계</a:t>
            </a:r>
          </a:p>
        </p:txBody>
      </p:sp>
      <p:sp>
        <p:nvSpPr>
          <p:cNvPr id="3" name="본문 0">
            <a:extLst xmlns:a="http://schemas.openxmlformats.org/drawingml/2006/main">
              <a:ext uri="{FF2B5EF4-FFF2-40B4-BE49-F238E27FC236}">
                <a16:creationId xmlns:a16="http://schemas.microsoft.com/office/drawing/2014/main" id="{B39B13B2-AEFD-442C-BC62-DD46C4B88C8E}"/>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1">
                <a:solidFill>
                  <a:srgbClr val="1C304B"/>
                </a:solidFill>
                <a:latin typeface="Noto Sans CJK KR"/>
                <a:ea typeface="Noto Sans CJK KR"/>
                <a:cs typeface="Noto Sans CJK KR"/>
              </a:defRPr>
            </a:defPPr>
            <a:lvl1pPr>
              <a:defRPr sz="2475" b="1">
                <a:solidFill>
                  <a:srgbClr val="1C304B"/>
                </a:solidFill>
                <a:latin typeface="Noto Sans CJK KR"/>
                <a:ea typeface="Noto Sans CJK KR"/>
                <a:cs typeface="Noto Sans CJK KR"/>
              </a:defRPr>
            </a:lvl1pPr>
            <a:lvl2pPr>
              <a:defRPr sz="2475" b="1">
                <a:solidFill>
                  <a:srgbClr val="1C304B"/>
                </a:solidFill>
                <a:latin typeface="Noto Sans CJK KR"/>
                <a:ea typeface="Noto Sans CJK KR"/>
                <a:cs typeface="Noto Sans CJK KR"/>
              </a:defRPr>
            </a:lvl2pPr>
            <a:lvl3pPr>
              <a:defRPr sz="2475" b="1">
                <a:solidFill>
                  <a:srgbClr val="1C304B"/>
                </a:solidFill>
                <a:latin typeface="Noto Sans CJK KR"/>
                <a:ea typeface="Noto Sans CJK KR"/>
                <a:cs typeface="Noto Sans CJK KR"/>
              </a:defRPr>
            </a:lvl3pPr>
            <a:lvl4pPr>
              <a:defRPr sz="2475" b="1">
                <a:solidFill>
                  <a:srgbClr val="1C304B"/>
                </a:solidFill>
                <a:latin typeface="Noto Sans CJK KR"/>
                <a:ea typeface="Noto Sans CJK KR"/>
                <a:cs typeface="Noto Sans CJK KR"/>
              </a:defRPr>
            </a:lvl4pPr>
            <a:lvl5pPr>
              <a:defRPr sz="2475" b="1">
                <a:solidFill>
                  <a:srgbClr val="1C304B"/>
                </a:solidFill>
                <a:latin typeface="Noto Sans CJK KR"/>
                <a:ea typeface="Noto Sans CJK KR"/>
                <a:cs typeface="Noto Sans CJK KR"/>
              </a:defRPr>
            </a:lvl5pPr>
            <a:lvl6pPr>
              <a:defRPr sz="2475" b="1">
                <a:solidFill>
                  <a:srgbClr val="1C304B"/>
                </a:solidFill>
                <a:latin typeface="Noto Sans CJK KR"/>
                <a:ea typeface="Noto Sans CJK KR"/>
                <a:cs typeface="Noto Sans CJK KR"/>
              </a:defRPr>
            </a:lvl6pPr>
            <a:lvl7pPr>
              <a:defRPr sz="2475" b="1">
                <a:solidFill>
                  <a:srgbClr val="1C304B"/>
                </a:solidFill>
                <a:latin typeface="Noto Sans CJK KR"/>
                <a:ea typeface="Noto Sans CJK KR"/>
                <a:cs typeface="Noto Sans CJK KR"/>
              </a:defRPr>
            </a:lvl7pPr>
            <a:lvl8pPr>
              <a:defRPr sz="2475" b="1">
                <a:solidFill>
                  <a:srgbClr val="1C304B"/>
                </a:solidFill>
                <a:latin typeface="Noto Sans CJK KR"/>
                <a:ea typeface="Noto Sans CJK KR"/>
                <a:cs typeface="Noto Sans CJK KR"/>
              </a:defRPr>
            </a:lvl8pPr>
            <a:lvl9pPr>
              <a:defRPr sz="2475" b="1">
                <a:solidFill>
                  <a:srgbClr val="1C304B"/>
                </a:solidFill>
                <a:latin typeface="Noto Sans CJK KR"/>
                <a:ea typeface="Noto Sans CJK KR"/>
                <a:cs typeface="Noto Sans CJK KR"/>
              </a:defRPr>
            </a:lvl9pPr>
          </a:lstStyle>
          <a:p xmlns:a="http://schemas.openxmlformats.org/drawingml/2006/main">
            <a:pPr>
              <a:lnSpc>
                <a:spcPct val="110000"/>
              </a:lnSpc>
              <a:buNone/>
              <a:defRPr sz="2475" b="1">
                <a:solidFill>
                  <a:srgbClr val="1C304B"/>
                </a:solidFill>
                <a:latin typeface="Noto Sans CJK KR"/>
                <a:ea typeface="Noto Sans CJK KR"/>
                <a:cs typeface="Noto Sans CJK KR"/>
              </a:defRPr>
            </a:pPr>
            <a:r>
              <a:rPr sz="2475" b="1">
                <a:solidFill>
                  <a:srgbClr val="1C304B"/>
                </a:solidFill>
                <a:latin typeface="Noto Sans CJK KR"/>
                <a:ea typeface="Noto Sans CJK KR"/>
                <a:cs typeface="Noto Sans CJK KR"/>
              </a:rPr>
              <a:t>가상의 기관과 프로그램 정보 사용</a:t>
            </a:r>
          </a:p>
        </p:txBody>
      </p:sp>
      <p:sp>
        <p:nvSpPr>
          <p:cNvPr id="4" name="본문 1">
            <a:extLst xmlns:a="http://schemas.openxmlformats.org/drawingml/2006/main">
              <a:ext uri="{FF2B5EF4-FFF2-40B4-BE49-F238E27FC236}">
                <a16:creationId xmlns:a16="http://schemas.microsoft.com/office/drawing/2014/main" id="{C327A7A3-CEBB-4DAD-9D4F-BFC7CFF86219}"/>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실제 신청, 결제, 개인정보 수집 제외</a:t>
            </a:r>
          </a:p>
        </p:txBody>
      </p:sp>
      <p:sp>
        <p:nvSpPr>
          <p:cNvPr id="5" name="본문 2">
            <a:extLst xmlns:a="http://schemas.openxmlformats.org/drawingml/2006/main">
              <a:ext uri="{FF2B5EF4-FFF2-40B4-BE49-F238E27FC236}">
                <a16:creationId xmlns:a16="http://schemas.microsoft.com/office/drawing/2014/main" id="{2889FC7C-D11C-48D1-BB71-A4820A215F8A}"/>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삭제, 유료 사용, 외부 공개는 먼저 확인</a:t>
            </a:r>
          </a:p>
        </p:txBody>
      </p:sp>
      <p:sp>
        <p:nvSpPr>
          <p:cNvPr id="6" name="완료 기준">
            <a:extLst xmlns:a="http://schemas.openxmlformats.org/drawingml/2006/main">
              <a:ext uri="{FF2B5EF4-FFF2-40B4-BE49-F238E27FC236}">
                <a16:creationId xmlns:a16="http://schemas.microsoft.com/office/drawing/2014/main" id="{3604DE94-7078-4ED4-BEFF-565EFEAA24E0}"/>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청소년 명단과 상담 기록, 비밀번호는 입력하지 않습니다</a:t>
            </a:r>
          </a:p>
        </p:txBody>
      </p:sp>
      <p:pic>
        <p:nvPicPr>
          <p:cNvPr id="7" name="">
            <a:extLst xmlns:a="http://schemas.openxmlformats.org/drawingml/2006/main">
              <a:ext uri="{FF2B5EF4-FFF2-40B4-BE49-F238E27FC236}">
                <a16:creationId xmlns:a16="http://schemas.microsoft.com/office/drawing/2014/main" id="{C206A159-6BF8-483C-89C5-3EE9EDAFD6F7}"/>
              </a:ext>
            </a:extLst>
          </p:cNvPr>
          <p:cNvPicPr>
            <a:picLocks xmlns:a="http://schemas.openxmlformats.org/drawingml/2006/main" noChangeAspect="1"/>
          </p:cNvPicPr>
          <p:nvPr/>
        </p:nvPicPr>
        <p:blipFill>
          <a:blip xmlns:r="http://schemas.openxmlformats.org/officeDocument/2006/relationships" xmlns:a="http://schemas.openxmlformats.org/drawingml/2006/main" r:embed="R16f1f4ab0aa74325"/>
          <a:stretch xmlns:a="http://schemas.openxmlformats.org/drawingml/2006/main"/>
        </p:blipFill>
        <p:spPr>
          <a:xfrm xmlns:a="http://schemas.openxmlformats.org/drawingml/2006/main">
            <a:off x="8763000" y="2439515"/>
            <a:ext cx="2571750" cy="2779070"/>
          </a:xfrm>
          <a:prstGeom xmlns:a="http://schemas.openxmlformats.org/drawingml/2006/main" prst="rect">
            <a:avLst/>
          </a:prstGeom>
        </p:spPr>
      </p:pic>
      <p:sp>
        <p:nvSpPr>
          <p:cNvPr id="8" name="강의 꼬리말">
            <a:extLst xmlns:a="http://schemas.openxmlformats.org/drawingml/2006/main">
              <a:ext uri="{FF2B5EF4-FFF2-40B4-BE49-F238E27FC236}">
                <a16:creationId xmlns:a16="http://schemas.microsoft.com/office/drawing/2014/main" id="{C24D0680-E2C5-4BE3-A593-2756867F480E}"/>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9" name="쪽 번호">
            <a:extLst xmlns:a="http://schemas.openxmlformats.org/drawingml/2006/main">
              <a:ext uri="{FF2B5EF4-FFF2-40B4-BE49-F238E27FC236}">
                <a16:creationId xmlns:a16="http://schemas.microsoft.com/office/drawing/2014/main" id="{4BA56194-2387-4EEC-9929-A8AE479573A9}"/>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07 / 30</a:t>
            </a:r>
          </a:p>
        </p:txBody>
      </p:sp>
    </p:spTree>
    <p:extLst>
      <p:ext uri="{BB962C8B-B14F-4D97-AF65-F5344CB8AC3E}">
        <p14:creationId xmlns:p14="http://schemas.microsoft.com/office/powerpoint/2010/main" val="1429761716"/>
      </p:ext>
    </p:extLst>
  </p:cSld>
</p:sld>
</file>

<file path=ppt/slides/slide8.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1" name="구간">
            <a:extLst xmlns:a="http://schemas.openxmlformats.org/drawingml/2006/main">
              <a:ext uri="{FF2B5EF4-FFF2-40B4-BE49-F238E27FC236}">
                <a16:creationId xmlns:a16="http://schemas.microsoft.com/office/drawing/2014/main" id="{9577D8D6-3B17-4CCD-A556-D72A6B1D10FA}"/>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프로그램 기획</a:t>
            </a:r>
          </a:p>
        </p:txBody>
      </p:sp>
      <p:sp>
        <p:nvSpPr>
          <p:cNvPr id="2" name="제목">
            <a:extLst xmlns:a="http://schemas.openxmlformats.org/drawingml/2006/main">
              <a:ext uri="{FF2B5EF4-FFF2-40B4-BE49-F238E27FC236}">
                <a16:creationId xmlns:a16="http://schemas.microsoft.com/office/drawing/2014/main" id="{984CB2CC-72F4-48F7-A452-D843044136F0}"/>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공통 예제: 주말 업사이클링 공방</a:t>
            </a:r>
          </a:p>
        </p:txBody>
      </p:sp>
      <p:sp>
        <p:nvSpPr>
          <p:cNvPr id="3" name="본문 0">
            <a:extLst xmlns:a="http://schemas.openxmlformats.org/drawingml/2006/main">
              <a:ext uri="{FF2B5EF4-FFF2-40B4-BE49-F238E27FC236}">
                <a16:creationId xmlns:a16="http://schemas.microsoft.com/office/drawing/2014/main" id="{A55E7F0F-740E-4CB9-AA8D-EA91ECDCE18E}"/>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가상의 별빛청소년수련관</a:t>
            </a:r>
          </a:p>
        </p:txBody>
      </p:sp>
      <p:sp>
        <p:nvSpPr>
          <p:cNvPr id="4" name="본문 1">
            <a:extLst xmlns:a="http://schemas.openxmlformats.org/drawingml/2006/main">
              <a:ext uri="{FF2B5EF4-FFF2-40B4-BE49-F238E27FC236}">
                <a16:creationId xmlns:a16="http://schemas.microsoft.com/office/drawing/2014/main" id="{6649B2A6-EA85-4F10-B6F6-FF56FF844111}"/>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중학생 12명, 활동 시간 2시간</a:t>
            </a:r>
          </a:p>
        </p:txBody>
      </p:sp>
      <p:sp>
        <p:nvSpPr>
          <p:cNvPr id="5" name="본문 2">
            <a:extLst xmlns:a="http://schemas.openxmlformats.org/drawingml/2006/main">
              <a:ext uri="{FF2B5EF4-FFF2-40B4-BE49-F238E27FC236}">
                <a16:creationId xmlns:a16="http://schemas.microsoft.com/office/drawing/2014/main" id="{83A0592C-A1FE-4EF6-AD48-2BB86CAF8C70}"/>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버려지는 재료로 생활 소품 만들기</a:t>
            </a:r>
          </a:p>
        </p:txBody>
      </p:sp>
      <p:sp>
        <p:nvSpPr>
          <p:cNvPr id="6" name="본문 3">
            <a:extLst xmlns:a="http://schemas.openxmlformats.org/drawingml/2006/main">
              <a:ext uri="{FF2B5EF4-FFF2-40B4-BE49-F238E27FC236}">
                <a16:creationId xmlns:a16="http://schemas.microsoft.com/office/drawing/2014/main" id="{D817D48D-F493-4B8A-9129-C2FC8D2D708A}"/>
              </a:ext>
            </a:extLst>
          </p:cNvPr>
          <p:cNvSpPr>
            <a:spLocks xmlns:a="http://schemas.openxmlformats.org/drawingml/2006/main" noGrp="1"/>
          </p:cNvSpPr>
          <p:nvPr/>
        </p:nvSpPr>
        <p:spPr>
          <a:xfrm xmlns:a="http://schemas.openxmlformats.org/drawingml/2006/main">
            <a:off x="742950" y="445770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날짜, 장소, 참가비, 문의처는 미정</a:t>
            </a:r>
          </a:p>
        </p:txBody>
      </p:sp>
      <p:sp>
        <p:nvSpPr>
          <p:cNvPr id="7" name="완료 기준">
            <a:extLst xmlns:a="http://schemas.openxmlformats.org/drawingml/2006/main">
              <a:ext uri="{FF2B5EF4-FFF2-40B4-BE49-F238E27FC236}">
                <a16:creationId xmlns:a16="http://schemas.microsoft.com/office/drawing/2014/main" id="{60F55D91-A9BE-4EBD-9B4A-1AFB46A43148}"/>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모두 같은 예제로 시작하고, 완성 후 자기 업무로 바꿉니다</a:t>
            </a:r>
          </a:p>
        </p:txBody>
      </p:sp>
      <p:pic>
        <p:nvPicPr>
          <p:cNvPr id="8" name="">
            <a:extLst xmlns:a="http://schemas.openxmlformats.org/drawingml/2006/main">
              <a:ext uri="{FF2B5EF4-FFF2-40B4-BE49-F238E27FC236}">
                <a16:creationId xmlns:a16="http://schemas.microsoft.com/office/drawing/2014/main" id="{696E5A25-D814-4DC5-ADEF-8825E06FE83B}"/>
              </a:ext>
            </a:extLst>
          </p:cNvPr>
          <p:cNvPicPr>
            <a:picLocks xmlns:a="http://schemas.openxmlformats.org/drawingml/2006/main" noChangeAspect="1"/>
          </p:cNvPicPr>
          <p:nvPr/>
        </p:nvPicPr>
        <p:blipFill>
          <a:blip xmlns:r="http://schemas.openxmlformats.org/officeDocument/2006/relationships" xmlns:a="http://schemas.openxmlformats.org/drawingml/2006/main" r:embed="R72cf55e9d37b4a29"/>
          <a:stretch xmlns:a="http://schemas.openxmlformats.org/drawingml/2006/main"/>
        </p:blipFill>
        <p:spPr>
          <a:xfrm xmlns:a="http://schemas.openxmlformats.org/drawingml/2006/main">
            <a:off x="8861064" y="2352675"/>
            <a:ext cx="2375622" cy="2952750"/>
          </a:xfrm>
          <a:prstGeom xmlns:a="http://schemas.openxmlformats.org/drawingml/2006/main" prst="rect">
            <a:avLst/>
          </a:prstGeom>
        </p:spPr>
      </p:pic>
      <p:sp>
        <p:nvSpPr>
          <p:cNvPr id="9" name="강의 꼬리말">
            <a:extLst xmlns:a="http://schemas.openxmlformats.org/drawingml/2006/main">
              <a:ext uri="{FF2B5EF4-FFF2-40B4-BE49-F238E27FC236}">
                <a16:creationId xmlns:a16="http://schemas.microsoft.com/office/drawing/2014/main" id="{6F61A326-2809-4AE9-84DC-D145F81CD8AA}"/>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0" name="쪽 번호">
            <a:extLst xmlns:a="http://schemas.openxmlformats.org/drawingml/2006/main">
              <a:ext uri="{FF2B5EF4-FFF2-40B4-BE49-F238E27FC236}">
                <a16:creationId xmlns:a16="http://schemas.microsoft.com/office/drawing/2014/main" id="{160AD012-A989-4002-B01F-71EED27E0005}"/>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08 / 30</a:t>
            </a:r>
          </a:p>
        </p:txBody>
      </p:sp>
    </p:spTree>
    <p:extLst>
      <p:ext uri="{BB962C8B-B14F-4D97-AF65-F5344CB8AC3E}">
        <p14:creationId xmlns:p14="http://schemas.microsoft.com/office/powerpoint/2010/main" val="389350946"/>
      </p:ext>
    </p:extLst>
  </p:cSld>
</p:sld>
</file>

<file path=ppt/slides/slide9.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1" name="구간">
            <a:extLst xmlns:a="http://schemas.openxmlformats.org/drawingml/2006/main">
              <a:ext uri="{FF2B5EF4-FFF2-40B4-BE49-F238E27FC236}">
                <a16:creationId xmlns:a16="http://schemas.microsoft.com/office/drawing/2014/main" id="{FA700FC2-B57A-4697-9EFE-8218E8F28096}"/>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복사해서 쓰는 요청문</a:t>
            </a:r>
          </a:p>
        </p:txBody>
      </p:sp>
      <p:sp>
        <p:nvSpPr>
          <p:cNvPr id="2" name="제목">
            <a:extLst xmlns:a="http://schemas.openxmlformats.org/drawingml/2006/main">
              <a:ext uri="{FF2B5EF4-FFF2-40B4-BE49-F238E27FC236}">
                <a16:creationId xmlns:a16="http://schemas.microsoft.com/office/drawing/2014/main" id="{258B22B6-8DF1-441C-B7AA-229A90203E25}"/>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첫 요청: AI가 먼저 질문하기</a:t>
            </a:r>
          </a:p>
        </p:txBody>
      </p:sp>
      <p:sp>
        <p:nvSpPr>
          <p:cNvPr id="3" name="요청 0">
            <a:extLst xmlns:a="http://schemas.openxmlformats.org/drawingml/2006/main">
              <a:ext uri="{FF2B5EF4-FFF2-40B4-BE49-F238E27FC236}">
                <a16:creationId xmlns:a16="http://schemas.microsoft.com/office/drawing/2014/main" id="{FB9C0004-0E3B-4948-91B6-2F5D836E8293}"/>
              </a:ext>
            </a:extLst>
          </p:cNvPr>
          <p:cNvSpPr>
            <a:spLocks xmlns:a="http://schemas.openxmlformats.org/drawingml/2006/main" noGrp="1"/>
          </p:cNvSpPr>
          <p:nvPr/>
        </p:nvSpPr>
        <p:spPr>
          <a:xfrm xmlns:a="http://schemas.openxmlformats.org/drawingml/2006/main">
            <a:off x="762000" y="20097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중학생 12명과 2시간 동안</a:t>
            </a:r>
          </a:p>
        </p:txBody>
      </p:sp>
      <p:sp>
        <p:nvSpPr>
          <p:cNvPr id="4" name="요청 1">
            <a:extLst xmlns:a="http://schemas.openxmlformats.org/drawingml/2006/main">
              <a:ext uri="{FF2B5EF4-FFF2-40B4-BE49-F238E27FC236}">
                <a16:creationId xmlns:a16="http://schemas.microsoft.com/office/drawing/2014/main" id="{F3B65FAE-323F-4C61-9987-B8723AE54406}"/>
              </a:ext>
            </a:extLst>
          </p:cNvPr>
          <p:cNvSpPr>
            <a:spLocks xmlns:a="http://schemas.openxmlformats.org/drawingml/2006/main" noGrp="1"/>
          </p:cNvSpPr>
          <p:nvPr/>
        </p:nvSpPr>
        <p:spPr>
          <a:xfrm xmlns:a="http://schemas.openxmlformats.org/drawingml/2006/main">
            <a:off x="762000" y="25431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주말 업사이클링 공방을 운영하려고 해.</a:t>
            </a:r>
          </a:p>
        </p:txBody>
      </p:sp>
      <p:sp>
        <p:nvSpPr>
          <p:cNvPr id="5" name="요청 2">
            <a:extLst xmlns:a="http://schemas.openxmlformats.org/drawingml/2006/main">
              <a:ext uri="{FF2B5EF4-FFF2-40B4-BE49-F238E27FC236}">
                <a16:creationId xmlns:a16="http://schemas.microsoft.com/office/drawing/2014/main" id="{5D8D165D-F94A-4FFC-9BC3-F8E63BC19699}"/>
              </a:ext>
            </a:extLst>
          </p:cNvPr>
          <p:cNvSpPr>
            <a:spLocks xmlns:a="http://schemas.openxmlformats.org/drawingml/2006/main" noGrp="1"/>
          </p:cNvSpPr>
          <p:nvPr/>
        </p:nvSpPr>
        <p:spPr>
          <a:xfrm xmlns:a="http://schemas.openxmlformats.org/drawingml/2006/main">
            <a:off x="762000" y="30765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날짜, 장소, 참가비, 문의처는 미정이야.</a:t>
            </a:r>
          </a:p>
        </p:txBody>
      </p:sp>
      <p:sp>
        <p:nvSpPr>
          <p:cNvPr id="6" name="요청 4">
            <a:extLst xmlns:a="http://schemas.openxmlformats.org/drawingml/2006/main">
              <a:ext uri="{FF2B5EF4-FFF2-40B4-BE49-F238E27FC236}">
                <a16:creationId xmlns:a16="http://schemas.microsoft.com/office/drawing/2014/main" id="{26BCA7DF-DB7B-495C-B963-2C121ED330AC}"/>
              </a:ext>
            </a:extLst>
          </p:cNvPr>
          <p:cNvSpPr>
            <a:spLocks xmlns:a="http://schemas.openxmlformats.org/drawingml/2006/main" noGrp="1"/>
          </p:cNvSpPr>
          <p:nvPr/>
        </p:nvSpPr>
        <p:spPr>
          <a:xfrm xmlns:a="http://schemas.openxmlformats.org/drawingml/2006/main">
            <a:off x="762000" y="41433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기획에 필요한 정보를 하나씩 질문해 줘.</a:t>
            </a:r>
          </a:p>
        </p:txBody>
      </p:sp>
      <p:sp>
        <p:nvSpPr>
          <p:cNvPr id="7" name="요청 5">
            <a:extLst xmlns:a="http://schemas.openxmlformats.org/drawingml/2006/main">
              <a:ext uri="{FF2B5EF4-FFF2-40B4-BE49-F238E27FC236}">
                <a16:creationId xmlns:a16="http://schemas.microsoft.com/office/drawing/2014/main" id="{05E3A231-E968-4F9C-9F6D-2282AD1C05B1}"/>
              </a:ext>
            </a:extLst>
          </p:cNvPr>
          <p:cNvSpPr>
            <a:spLocks xmlns:a="http://schemas.openxmlformats.org/drawingml/2006/main" noGrp="1"/>
          </p:cNvSpPr>
          <p:nvPr/>
        </p:nvSpPr>
        <p:spPr>
          <a:xfrm xmlns:a="http://schemas.openxmlformats.org/drawingml/2006/main">
            <a:off x="762000" y="46767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모르는 정보는 임의로 정하지 마.</a:t>
            </a:r>
          </a:p>
        </p:txBody>
      </p:sp>
      <p:sp>
        <p:nvSpPr>
          <p:cNvPr id="8" name="완료 기준">
            <a:extLst xmlns:a="http://schemas.openxmlformats.org/drawingml/2006/main">
              <a:ext uri="{FF2B5EF4-FFF2-40B4-BE49-F238E27FC236}">
                <a16:creationId xmlns:a16="http://schemas.microsoft.com/office/drawing/2014/main" id="{7659CC60-75CE-4509-B682-8DDA5FADB7D0}"/>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한 질문에 답하고, 다음 질문을 받아봅니다</a:t>
            </a:r>
          </a:p>
        </p:txBody>
      </p:sp>
      <p:sp>
        <p:nvSpPr>
          <p:cNvPr id="9" name="강의 꼬리말">
            <a:extLst xmlns:a="http://schemas.openxmlformats.org/drawingml/2006/main">
              <a:ext uri="{FF2B5EF4-FFF2-40B4-BE49-F238E27FC236}">
                <a16:creationId xmlns:a16="http://schemas.microsoft.com/office/drawing/2014/main" id="{05298AFB-BB1A-4456-BC23-ED90379813E8}"/>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0" name="쪽 번호">
            <a:extLst xmlns:a="http://schemas.openxmlformats.org/drawingml/2006/main">
              <a:ext uri="{FF2B5EF4-FFF2-40B4-BE49-F238E27FC236}">
                <a16:creationId xmlns:a16="http://schemas.microsoft.com/office/drawing/2014/main" id="{5A46ACB2-AB7E-4EDD-A450-1BE8DB263104}"/>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09 / 30</a:t>
            </a:r>
          </a:p>
        </p:txBody>
      </p:sp>
    </p:spTree>
    <p:extLst>
      <p:ext uri="{BB962C8B-B14F-4D97-AF65-F5344CB8AC3E}">
        <p14:creationId xmlns:p14="http://schemas.microsoft.com/office/powerpoint/2010/main" val="2090299516"/>
      </p:ext>
    </p:extLst>
  </p:cSld>
</p:sld>
</file>

<file path=ppt/slides/slide10.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1" name="구간">
            <a:extLst xmlns:a="http://schemas.openxmlformats.org/drawingml/2006/main">
              <a:ext uri="{FF2B5EF4-FFF2-40B4-BE49-F238E27FC236}">
                <a16:creationId xmlns:a16="http://schemas.microsoft.com/office/drawing/2014/main" id="{CE1D32E4-CB0D-4AED-953C-F9118C362CC9}"/>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첫 번째 체크</a:t>
            </a:r>
          </a:p>
        </p:txBody>
      </p:sp>
      <p:sp>
        <p:nvSpPr>
          <p:cNvPr id="2" name="제목">
            <a:extLst xmlns:a="http://schemas.openxmlformats.org/drawingml/2006/main">
              <a:ext uri="{FF2B5EF4-FFF2-40B4-BE49-F238E27FC236}">
                <a16:creationId xmlns:a16="http://schemas.microsoft.com/office/drawing/2014/main" id="{2422FED1-BDA5-4012-AC57-66CF4B0B5E9B}"/>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기획 한 장의 확인</a:t>
            </a:r>
          </a:p>
        </p:txBody>
      </p:sp>
      <p:sp>
        <p:nvSpPr>
          <p:cNvPr id="3" name="본문 0">
            <a:extLst xmlns:a="http://schemas.openxmlformats.org/drawingml/2006/main">
              <a:ext uri="{FF2B5EF4-FFF2-40B4-BE49-F238E27FC236}">
                <a16:creationId xmlns:a16="http://schemas.microsoft.com/office/drawing/2014/main" id="{8FAAF0F4-404F-4F70-8912-0CE84FC51912}"/>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대상과 활동 목표가 분명한가?</a:t>
            </a:r>
          </a:p>
        </p:txBody>
      </p:sp>
      <p:sp>
        <p:nvSpPr>
          <p:cNvPr id="4" name="본문 1">
            <a:extLst xmlns:a="http://schemas.openxmlformats.org/drawingml/2006/main">
              <a:ext uri="{FF2B5EF4-FFF2-40B4-BE49-F238E27FC236}">
                <a16:creationId xmlns:a16="http://schemas.microsoft.com/office/drawing/2014/main" id="{8C05F223-59EA-4FB3-A582-CBB8AAAF6F5B}"/>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2시간 안에 가능한 순서인가?</a:t>
            </a:r>
          </a:p>
        </p:txBody>
      </p:sp>
      <p:sp>
        <p:nvSpPr>
          <p:cNvPr id="5" name="본문 2">
            <a:extLst xmlns:a="http://schemas.openxmlformats.org/drawingml/2006/main">
              <a:ext uri="{FF2B5EF4-FFF2-40B4-BE49-F238E27FC236}">
                <a16:creationId xmlns:a16="http://schemas.microsoft.com/office/drawing/2014/main" id="{8325BDEF-75AC-40DA-AEE4-DFB26EA45A8B}"/>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준비물과 안전 확인 항목이 있는가?</a:t>
            </a:r>
          </a:p>
        </p:txBody>
      </p:sp>
      <p:sp>
        <p:nvSpPr>
          <p:cNvPr id="6" name="본문 3">
            <a:extLst xmlns:a="http://schemas.openxmlformats.org/drawingml/2006/main">
              <a:ext uri="{FF2B5EF4-FFF2-40B4-BE49-F238E27FC236}">
                <a16:creationId xmlns:a16="http://schemas.microsoft.com/office/drawing/2014/main" id="{4EBF4744-DB84-4561-9133-F44009AE29DC}"/>
              </a:ext>
            </a:extLst>
          </p:cNvPr>
          <p:cNvSpPr>
            <a:spLocks xmlns:a="http://schemas.openxmlformats.org/drawingml/2006/main" noGrp="1"/>
          </p:cNvSpPr>
          <p:nvPr/>
        </p:nvSpPr>
        <p:spPr>
          <a:xfrm xmlns:a="http://schemas.openxmlformats.org/drawingml/2006/main">
            <a:off x="742950" y="445770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미정인 정보는 그대로 남았는가?</a:t>
            </a:r>
          </a:p>
        </p:txBody>
      </p:sp>
      <p:sp>
        <p:nvSpPr>
          <p:cNvPr id="7" name="완료 기준">
            <a:extLst xmlns:a="http://schemas.openxmlformats.org/drawingml/2006/main">
              <a:ext uri="{FF2B5EF4-FFF2-40B4-BE49-F238E27FC236}">
                <a16:creationId xmlns:a16="http://schemas.microsoft.com/office/drawing/2014/main" id="{87EABB27-3CED-4BD4-AE5D-1C1C46AE3947}"/>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기획 한 장을 저장하면 첫 단계 완료</a:t>
            </a:r>
          </a:p>
        </p:txBody>
      </p:sp>
      <p:pic>
        <p:nvPicPr>
          <p:cNvPr id="8" name="">
            <a:extLst xmlns:a="http://schemas.openxmlformats.org/drawingml/2006/main">
              <a:ext uri="{FF2B5EF4-FFF2-40B4-BE49-F238E27FC236}">
                <a16:creationId xmlns:a16="http://schemas.microsoft.com/office/drawing/2014/main" id="{F19F15D6-5A4E-4B6E-9B05-3045B4581B93}"/>
              </a:ext>
            </a:extLst>
          </p:cNvPr>
          <p:cNvPicPr>
            <a:picLocks xmlns:a="http://schemas.openxmlformats.org/drawingml/2006/main" noChangeAspect="1"/>
          </p:cNvPicPr>
          <p:nvPr/>
        </p:nvPicPr>
        <p:blipFill>
          <a:blip xmlns:r="http://schemas.openxmlformats.org/officeDocument/2006/relationships" xmlns:a="http://schemas.openxmlformats.org/drawingml/2006/main" r:embed="R8c6d97825dda4bf9"/>
          <a:stretch xmlns:a="http://schemas.openxmlformats.org/drawingml/2006/main"/>
        </p:blipFill>
        <p:spPr>
          <a:xfrm xmlns:a="http://schemas.openxmlformats.org/drawingml/2006/main">
            <a:off x="8763000" y="2367727"/>
            <a:ext cx="2571750" cy="2922645"/>
          </a:xfrm>
          <a:prstGeom xmlns:a="http://schemas.openxmlformats.org/drawingml/2006/main" prst="rect">
            <a:avLst/>
          </a:prstGeom>
        </p:spPr>
      </p:pic>
      <p:sp>
        <p:nvSpPr>
          <p:cNvPr id="9" name="강의 꼬리말">
            <a:extLst xmlns:a="http://schemas.openxmlformats.org/drawingml/2006/main">
              <a:ext uri="{FF2B5EF4-FFF2-40B4-BE49-F238E27FC236}">
                <a16:creationId xmlns:a16="http://schemas.microsoft.com/office/drawing/2014/main" id="{CFE8B498-8CFA-4C32-913A-A8BC97760522}"/>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0" name="쪽 번호">
            <a:extLst xmlns:a="http://schemas.openxmlformats.org/drawingml/2006/main">
              <a:ext uri="{FF2B5EF4-FFF2-40B4-BE49-F238E27FC236}">
                <a16:creationId xmlns:a16="http://schemas.microsoft.com/office/drawing/2014/main" id="{9C4086AF-16CB-4229-846C-AAF61E7657FC}"/>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10 / 30</a:t>
            </a:r>
          </a:p>
        </p:txBody>
      </p:sp>
    </p:spTree>
    <p:extLst>
      <p:ext uri="{BB962C8B-B14F-4D97-AF65-F5344CB8AC3E}">
        <p14:creationId xmlns:p14="http://schemas.microsoft.com/office/powerpoint/2010/main" val="1694465821"/>
      </p:ext>
    </p:extLst>
  </p:cSld>
</p:sld>
</file>

<file path=ppt/slides/slide11.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구간">
            <a:extLst xmlns:a="http://schemas.openxmlformats.org/drawingml/2006/main">
              <a:ext uri="{FF2B5EF4-FFF2-40B4-BE49-F238E27FC236}">
                <a16:creationId xmlns:a16="http://schemas.microsoft.com/office/drawing/2014/main" id="{5D9378F1-038D-417A-ADFE-181839DA0FD6}"/>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홈페이지 제작</a:t>
            </a:r>
          </a:p>
        </p:txBody>
      </p:sp>
      <p:sp>
        <p:nvSpPr>
          <p:cNvPr id="2" name="제목">
            <a:extLst xmlns:a="http://schemas.openxmlformats.org/drawingml/2006/main">
              <a:ext uri="{FF2B5EF4-FFF2-40B4-BE49-F238E27FC236}">
                <a16:creationId xmlns:a16="http://schemas.microsoft.com/office/drawing/2014/main" id="{2077671E-137C-44DF-B1ED-A68F74CAE7B6}"/>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첫 홈페이지의 범위</a:t>
            </a:r>
          </a:p>
        </p:txBody>
      </p:sp>
      <p:sp>
        <p:nvSpPr>
          <p:cNvPr id="3" name="본문 0">
            <a:extLst xmlns:a="http://schemas.openxmlformats.org/drawingml/2006/main">
              <a:ext uri="{FF2B5EF4-FFF2-40B4-BE49-F238E27FC236}">
                <a16:creationId xmlns:a16="http://schemas.microsoft.com/office/drawing/2014/main" id="{D1BEE2FA-1DCA-4260-854A-2014C89F4030}"/>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1">
                <a:solidFill>
                  <a:srgbClr val="1C304B"/>
                </a:solidFill>
                <a:latin typeface="Noto Sans CJK KR"/>
                <a:ea typeface="Noto Sans CJK KR"/>
                <a:cs typeface="Noto Sans CJK KR"/>
              </a:defRPr>
            </a:defPPr>
            <a:lvl1pPr>
              <a:defRPr sz="2475" b="1">
                <a:solidFill>
                  <a:srgbClr val="1C304B"/>
                </a:solidFill>
                <a:latin typeface="Noto Sans CJK KR"/>
                <a:ea typeface="Noto Sans CJK KR"/>
                <a:cs typeface="Noto Sans CJK KR"/>
              </a:defRPr>
            </a:lvl1pPr>
            <a:lvl2pPr>
              <a:defRPr sz="2475" b="1">
                <a:solidFill>
                  <a:srgbClr val="1C304B"/>
                </a:solidFill>
                <a:latin typeface="Noto Sans CJK KR"/>
                <a:ea typeface="Noto Sans CJK KR"/>
                <a:cs typeface="Noto Sans CJK KR"/>
              </a:defRPr>
            </a:lvl2pPr>
            <a:lvl3pPr>
              <a:defRPr sz="2475" b="1">
                <a:solidFill>
                  <a:srgbClr val="1C304B"/>
                </a:solidFill>
                <a:latin typeface="Noto Sans CJK KR"/>
                <a:ea typeface="Noto Sans CJK KR"/>
                <a:cs typeface="Noto Sans CJK KR"/>
              </a:defRPr>
            </a:lvl3pPr>
            <a:lvl4pPr>
              <a:defRPr sz="2475" b="1">
                <a:solidFill>
                  <a:srgbClr val="1C304B"/>
                </a:solidFill>
                <a:latin typeface="Noto Sans CJK KR"/>
                <a:ea typeface="Noto Sans CJK KR"/>
                <a:cs typeface="Noto Sans CJK KR"/>
              </a:defRPr>
            </a:lvl4pPr>
            <a:lvl5pPr>
              <a:defRPr sz="2475" b="1">
                <a:solidFill>
                  <a:srgbClr val="1C304B"/>
                </a:solidFill>
                <a:latin typeface="Noto Sans CJK KR"/>
                <a:ea typeface="Noto Sans CJK KR"/>
                <a:cs typeface="Noto Sans CJK KR"/>
              </a:defRPr>
            </a:lvl5pPr>
            <a:lvl6pPr>
              <a:defRPr sz="2475" b="1">
                <a:solidFill>
                  <a:srgbClr val="1C304B"/>
                </a:solidFill>
                <a:latin typeface="Noto Sans CJK KR"/>
                <a:ea typeface="Noto Sans CJK KR"/>
                <a:cs typeface="Noto Sans CJK KR"/>
              </a:defRPr>
            </a:lvl6pPr>
            <a:lvl7pPr>
              <a:defRPr sz="2475" b="1">
                <a:solidFill>
                  <a:srgbClr val="1C304B"/>
                </a:solidFill>
                <a:latin typeface="Noto Sans CJK KR"/>
                <a:ea typeface="Noto Sans CJK KR"/>
                <a:cs typeface="Noto Sans CJK KR"/>
              </a:defRPr>
            </a:lvl7pPr>
            <a:lvl8pPr>
              <a:defRPr sz="2475" b="1">
                <a:solidFill>
                  <a:srgbClr val="1C304B"/>
                </a:solidFill>
                <a:latin typeface="Noto Sans CJK KR"/>
                <a:ea typeface="Noto Sans CJK KR"/>
                <a:cs typeface="Noto Sans CJK KR"/>
              </a:defRPr>
            </a:lvl8pPr>
            <a:lvl9pPr>
              <a:defRPr sz="2475" b="1">
                <a:solidFill>
                  <a:srgbClr val="1C304B"/>
                </a:solidFill>
                <a:latin typeface="Noto Sans CJK KR"/>
                <a:ea typeface="Noto Sans CJK KR"/>
                <a:cs typeface="Noto Sans CJK KR"/>
              </a:defRPr>
            </a:lvl9pPr>
          </a:lstStyle>
          <a:p xmlns:a="http://schemas.openxmlformats.org/drawingml/2006/main">
            <a:pPr>
              <a:lnSpc>
                <a:spcPct val="110000"/>
              </a:lnSpc>
              <a:buNone/>
              <a:defRPr sz="2475" b="1">
                <a:solidFill>
                  <a:srgbClr val="1C304B"/>
                </a:solidFill>
                <a:latin typeface="Noto Sans CJK KR"/>
                <a:ea typeface="Noto Sans CJK KR"/>
                <a:cs typeface="Noto Sans CJK KR"/>
              </a:defRPr>
            </a:pPr>
            <a:r>
              <a:rPr sz="2475" b="1">
                <a:solidFill>
                  <a:srgbClr val="1C304B"/>
                </a:solidFill>
                <a:latin typeface="Noto Sans CJK KR"/>
                <a:ea typeface="Noto Sans CJK KR"/>
                <a:cs typeface="Noto Sans CJK KR"/>
              </a:rPr>
              <a:t>프로그램 소개와 대상 안내</a:t>
            </a:r>
          </a:p>
        </p:txBody>
      </p:sp>
      <p:sp>
        <p:nvSpPr>
          <p:cNvPr id="4" name="본문 1">
            <a:extLst xmlns:a="http://schemas.openxmlformats.org/drawingml/2006/main">
              <a:ext uri="{FF2B5EF4-FFF2-40B4-BE49-F238E27FC236}">
                <a16:creationId xmlns:a16="http://schemas.microsoft.com/office/drawing/2014/main" id="{AC8A70B9-C223-4A1F-BEAD-EFF2AC755ACB}"/>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활동 순서와 준비물</a:t>
            </a:r>
          </a:p>
        </p:txBody>
      </p:sp>
      <p:sp>
        <p:nvSpPr>
          <p:cNvPr id="5" name="본문 2">
            <a:extLst xmlns:a="http://schemas.openxmlformats.org/drawingml/2006/main">
              <a:ext uri="{FF2B5EF4-FFF2-40B4-BE49-F238E27FC236}">
                <a16:creationId xmlns:a16="http://schemas.microsoft.com/office/drawing/2014/main" id="{A7FCE6E5-9BC0-4578-AD5F-0FD262CCE2BB}"/>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주의사항과 신청 준비 중 안내</a:t>
            </a:r>
          </a:p>
        </p:txBody>
      </p:sp>
      <p:sp>
        <p:nvSpPr>
          <p:cNvPr id="6" name="완료 기준">
            <a:extLst xmlns:a="http://schemas.openxmlformats.org/drawingml/2006/main">
              <a:ext uri="{FF2B5EF4-FFF2-40B4-BE49-F238E27FC236}">
                <a16:creationId xmlns:a16="http://schemas.microsoft.com/office/drawing/2014/main" id="{A5A49F05-E3EF-4F9B-B539-FA14D6B4589D}"/>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처음에는 index.html 파일 하나로 만듭니다</a:t>
            </a:r>
          </a:p>
        </p:txBody>
      </p:sp>
      <p:pic>
        <p:nvPicPr>
          <p:cNvPr id="7" name="">
            <a:extLst xmlns:a="http://schemas.openxmlformats.org/drawingml/2006/main">
              <a:ext uri="{FF2B5EF4-FFF2-40B4-BE49-F238E27FC236}">
                <a16:creationId xmlns:a16="http://schemas.microsoft.com/office/drawing/2014/main" id="{B0A88385-88F7-4FCA-9D43-F3E3F3649399}"/>
              </a:ext>
            </a:extLst>
          </p:cNvPr>
          <p:cNvPicPr>
            <a:picLocks xmlns:a="http://schemas.openxmlformats.org/drawingml/2006/main" noChangeAspect="1"/>
          </p:cNvPicPr>
          <p:nvPr/>
        </p:nvPicPr>
        <p:blipFill>
          <a:blip xmlns:r="http://schemas.openxmlformats.org/officeDocument/2006/relationships" xmlns:a="http://schemas.openxmlformats.org/drawingml/2006/main" r:embed="R7eedfaf5545b4814"/>
          <a:stretch xmlns:a="http://schemas.openxmlformats.org/drawingml/2006/main"/>
        </p:blipFill>
        <p:spPr>
          <a:xfrm xmlns:a="http://schemas.openxmlformats.org/drawingml/2006/main">
            <a:off x="8763000" y="2543175"/>
            <a:ext cx="2571750" cy="2571750"/>
          </a:xfrm>
          <a:prstGeom xmlns:a="http://schemas.openxmlformats.org/drawingml/2006/main" prst="rect">
            <a:avLst/>
          </a:prstGeom>
        </p:spPr>
      </p:pic>
      <p:sp>
        <p:nvSpPr>
          <p:cNvPr id="8" name="강의 꼬리말">
            <a:extLst xmlns:a="http://schemas.openxmlformats.org/drawingml/2006/main">
              <a:ext uri="{FF2B5EF4-FFF2-40B4-BE49-F238E27FC236}">
                <a16:creationId xmlns:a16="http://schemas.microsoft.com/office/drawing/2014/main" id="{BDE2C9BF-F8B0-4A4B-BA50-4F83A84B41AA}"/>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9" name="쪽 번호">
            <a:extLst xmlns:a="http://schemas.openxmlformats.org/drawingml/2006/main">
              <a:ext uri="{FF2B5EF4-FFF2-40B4-BE49-F238E27FC236}">
                <a16:creationId xmlns:a16="http://schemas.microsoft.com/office/drawing/2014/main" id="{8817CF22-C022-4FB7-9896-BBE31FC011BC}"/>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11 / 30</a:t>
            </a:r>
          </a:p>
        </p:txBody>
      </p:sp>
    </p:spTree>
    <p:extLst>
      <p:ext uri="{BB962C8B-B14F-4D97-AF65-F5344CB8AC3E}">
        <p14:creationId xmlns:p14="http://schemas.microsoft.com/office/powerpoint/2010/main" val="738146918"/>
      </p:ext>
    </p:extLst>
  </p:cSld>
</p:sld>
</file>

<file path=ppt/slides/slide1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3" name="구간">
            <a:extLst xmlns:a="http://schemas.openxmlformats.org/drawingml/2006/main">
              <a:ext uri="{FF2B5EF4-FFF2-40B4-BE49-F238E27FC236}">
                <a16:creationId xmlns:a16="http://schemas.microsoft.com/office/drawing/2014/main" id="{5F735BB2-6379-4B0C-A5AF-1373D56B725B}"/>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복사해서 쓰는 요청문</a:t>
            </a:r>
          </a:p>
        </p:txBody>
      </p:sp>
      <p:sp>
        <p:nvSpPr>
          <p:cNvPr id="2" name="제목">
            <a:extLst xmlns:a="http://schemas.openxmlformats.org/drawingml/2006/main">
              <a:ext uri="{FF2B5EF4-FFF2-40B4-BE49-F238E27FC236}">
                <a16:creationId xmlns:a16="http://schemas.microsoft.com/office/drawing/2014/main" id="{09F7ADF1-56D4-4E14-98D9-7265B5CB0266}"/>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제작 요청문</a:t>
            </a:r>
          </a:p>
        </p:txBody>
      </p:sp>
      <p:sp>
        <p:nvSpPr>
          <p:cNvPr id="3" name="요청 0">
            <a:extLst xmlns:a="http://schemas.openxmlformats.org/drawingml/2006/main">
              <a:ext uri="{FF2B5EF4-FFF2-40B4-BE49-F238E27FC236}">
                <a16:creationId xmlns:a16="http://schemas.microsoft.com/office/drawing/2014/main" id="{6CC2B3E7-BD17-4C12-B363-A698DC911A01}"/>
              </a:ext>
            </a:extLst>
          </p:cNvPr>
          <p:cNvSpPr>
            <a:spLocks xmlns:a="http://schemas.openxmlformats.org/drawingml/2006/main" noGrp="1"/>
          </p:cNvSpPr>
          <p:nvPr/>
        </p:nvSpPr>
        <p:spPr>
          <a:xfrm xmlns:a="http://schemas.openxmlformats.org/drawingml/2006/main">
            <a:off x="762000" y="20097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정리한 기획으로 안내 홈페이지를 만들어 줘.</a:t>
            </a:r>
          </a:p>
        </p:txBody>
      </p:sp>
      <p:sp>
        <p:nvSpPr>
          <p:cNvPr id="4" name="요청 1">
            <a:extLst xmlns:a="http://schemas.openxmlformats.org/drawingml/2006/main">
              <a:ext uri="{FF2B5EF4-FFF2-40B4-BE49-F238E27FC236}">
                <a16:creationId xmlns:a16="http://schemas.microsoft.com/office/drawing/2014/main" id="{00435FA5-FBCF-47B2-8DCC-B8F21BF52187}"/>
              </a:ext>
            </a:extLst>
          </p:cNvPr>
          <p:cNvSpPr>
            <a:spLocks xmlns:a="http://schemas.openxmlformats.org/drawingml/2006/main" noGrp="1"/>
          </p:cNvSpPr>
          <p:nvPr/>
        </p:nvSpPr>
        <p:spPr>
          <a:xfrm xmlns:a="http://schemas.openxmlformats.org/drawingml/2006/main">
            <a:off x="762000" y="2476500"/>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index.html 파일 하나로 만들어 줘.</a:t>
            </a:r>
          </a:p>
        </p:txBody>
      </p:sp>
      <p:sp>
        <p:nvSpPr>
          <p:cNvPr id="5" name="요청 2">
            <a:extLst xmlns:a="http://schemas.openxmlformats.org/drawingml/2006/main">
              <a:ext uri="{FF2B5EF4-FFF2-40B4-BE49-F238E27FC236}">
                <a16:creationId xmlns:a16="http://schemas.microsoft.com/office/drawing/2014/main" id="{D8CFFABC-7DBC-4A22-8637-81F6D6727187}"/>
              </a:ext>
            </a:extLst>
          </p:cNvPr>
          <p:cNvSpPr>
            <a:spLocks xmlns:a="http://schemas.openxmlformats.org/drawingml/2006/main" noGrp="1"/>
          </p:cNvSpPr>
          <p:nvPr/>
        </p:nvSpPr>
        <p:spPr>
          <a:xfrm xmlns:a="http://schemas.openxmlformats.org/drawingml/2006/main">
            <a:off x="762000" y="294322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휴대폰에서도 읽기 편하게 해 줘.</a:t>
            </a:r>
          </a:p>
        </p:txBody>
      </p:sp>
      <p:sp>
        <p:nvSpPr>
          <p:cNvPr id="6" name="요청 3">
            <a:extLst xmlns:a="http://schemas.openxmlformats.org/drawingml/2006/main">
              <a:ext uri="{FF2B5EF4-FFF2-40B4-BE49-F238E27FC236}">
                <a16:creationId xmlns:a16="http://schemas.microsoft.com/office/drawing/2014/main" id="{5F48B81A-818E-495E-AB6F-E7730521C028}"/>
              </a:ext>
            </a:extLst>
          </p:cNvPr>
          <p:cNvSpPr>
            <a:spLocks xmlns:a="http://schemas.openxmlformats.org/drawingml/2006/main" noGrp="1"/>
          </p:cNvSpPr>
          <p:nvPr/>
        </p:nvSpPr>
        <p:spPr>
          <a:xfrm xmlns:a="http://schemas.openxmlformats.org/drawingml/2006/main">
            <a:off x="762000" y="3409950"/>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미정인 정보는 그대로 표시해.</a:t>
            </a:r>
          </a:p>
        </p:txBody>
      </p:sp>
      <p:sp>
        <p:nvSpPr>
          <p:cNvPr id="7" name="요청 4">
            <a:extLst xmlns:a="http://schemas.openxmlformats.org/drawingml/2006/main">
              <a:ext uri="{FF2B5EF4-FFF2-40B4-BE49-F238E27FC236}">
                <a16:creationId xmlns:a16="http://schemas.microsoft.com/office/drawing/2014/main" id="{9E4FFFA4-18D5-4A42-A630-ECFBD75A7C25}"/>
              </a:ext>
            </a:extLst>
          </p:cNvPr>
          <p:cNvSpPr>
            <a:spLocks xmlns:a="http://schemas.openxmlformats.org/drawingml/2006/main" noGrp="1"/>
          </p:cNvSpPr>
          <p:nvPr/>
        </p:nvSpPr>
        <p:spPr>
          <a:xfrm xmlns:a="http://schemas.openxmlformats.org/drawingml/2006/main">
            <a:off x="762000" y="38766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상단에 ‘교육용 실습 사이트’를 넣어 줘.</a:t>
            </a:r>
          </a:p>
        </p:txBody>
      </p:sp>
      <p:sp>
        <p:nvSpPr>
          <p:cNvPr id="8" name="요청 5">
            <a:extLst xmlns:a="http://schemas.openxmlformats.org/drawingml/2006/main">
              <a:ext uri="{FF2B5EF4-FFF2-40B4-BE49-F238E27FC236}">
                <a16:creationId xmlns:a16="http://schemas.microsoft.com/office/drawing/2014/main" id="{FDC64769-1DCC-4DA8-BEA3-BC7C8B05D643}"/>
              </a:ext>
            </a:extLst>
          </p:cNvPr>
          <p:cNvSpPr>
            <a:spLocks xmlns:a="http://schemas.openxmlformats.org/drawingml/2006/main" noGrp="1"/>
          </p:cNvSpPr>
          <p:nvPr/>
        </p:nvSpPr>
        <p:spPr>
          <a:xfrm xmlns:a="http://schemas.openxmlformats.org/drawingml/2006/main">
            <a:off x="762000" y="4343400"/>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실제 신청과 개인정보 수집은 만들지 마.</a:t>
            </a:r>
          </a:p>
        </p:txBody>
      </p:sp>
      <p:sp>
        <p:nvSpPr>
          <p:cNvPr id="9" name="요청 6">
            <a:extLst xmlns:a="http://schemas.openxmlformats.org/drawingml/2006/main">
              <a:ext uri="{FF2B5EF4-FFF2-40B4-BE49-F238E27FC236}">
                <a16:creationId xmlns:a16="http://schemas.microsoft.com/office/drawing/2014/main" id="{A929BCC6-044E-4F95-88D7-6F0018CB43A6}"/>
              </a:ext>
            </a:extLst>
          </p:cNvPr>
          <p:cNvSpPr>
            <a:spLocks xmlns:a="http://schemas.openxmlformats.org/drawingml/2006/main" noGrp="1"/>
          </p:cNvSpPr>
          <p:nvPr/>
        </p:nvSpPr>
        <p:spPr>
          <a:xfrm xmlns:a="http://schemas.openxmlformats.org/drawingml/2006/main">
            <a:off x="762000" y="481012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삭제, 유료 사용, 외부 공개 전에는 확인해 줘.</a:t>
            </a:r>
          </a:p>
        </p:txBody>
      </p:sp>
      <p:sp>
        <p:nvSpPr>
          <p:cNvPr id="10" name="완료 기준">
            <a:extLst xmlns:a="http://schemas.openxmlformats.org/drawingml/2006/main">
              <a:ext uri="{FF2B5EF4-FFF2-40B4-BE49-F238E27FC236}">
                <a16:creationId xmlns:a16="http://schemas.microsoft.com/office/drawing/2014/main" id="{5F3FDBEC-BB0D-46A6-A8B6-4EF52E8259A9}"/>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전체 요청문은 이 장의 강사 메모에서 복사할 수 있습니다</a:t>
            </a:r>
          </a:p>
        </p:txBody>
      </p:sp>
      <p:sp>
        <p:nvSpPr>
          <p:cNvPr id="11" name="강의 꼬리말">
            <a:extLst xmlns:a="http://schemas.openxmlformats.org/drawingml/2006/main">
              <a:ext uri="{FF2B5EF4-FFF2-40B4-BE49-F238E27FC236}">
                <a16:creationId xmlns:a16="http://schemas.microsoft.com/office/drawing/2014/main" id="{632E010A-AC9A-4F7F-BF70-04F571BA7B8A}"/>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2" name="쪽 번호">
            <a:extLst xmlns:a="http://schemas.openxmlformats.org/drawingml/2006/main">
              <a:ext uri="{FF2B5EF4-FFF2-40B4-BE49-F238E27FC236}">
                <a16:creationId xmlns:a16="http://schemas.microsoft.com/office/drawing/2014/main" id="{15529B2B-22CC-45EE-964F-25680DFDD2D6}"/>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12 / 30</a:t>
            </a:r>
          </a:p>
        </p:txBody>
      </p:sp>
    </p:spTree>
    <p:extLst>
      <p:ext uri="{BB962C8B-B14F-4D97-AF65-F5344CB8AC3E}">
        <p14:creationId xmlns:p14="http://schemas.microsoft.com/office/powerpoint/2010/main" val="682433743"/>
      </p:ext>
    </p:extLst>
  </p:cSld>
</p:sld>
</file>

<file path=ppt/slides/slide1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구간">
            <a:extLst xmlns:a="http://schemas.openxmlformats.org/drawingml/2006/main">
              <a:ext uri="{FF2B5EF4-FFF2-40B4-BE49-F238E27FC236}">
                <a16:creationId xmlns:a16="http://schemas.microsoft.com/office/drawing/2014/main" id="{31F0E7FF-4A43-48B5-8DB5-E39CDAD0ACC5}"/>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로컬 확인</a:t>
            </a:r>
          </a:p>
        </p:txBody>
      </p:sp>
      <p:sp>
        <p:nvSpPr>
          <p:cNvPr id="2" name="제목">
            <a:extLst xmlns:a="http://schemas.openxmlformats.org/drawingml/2006/main">
              <a:ext uri="{FF2B5EF4-FFF2-40B4-BE49-F238E27FC236}">
                <a16:creationId xmlns:a16="http://schemas.microsoft.com/office/drawing/2014/main" id="{B6C08122-F409-4446-9D3A-1A76994EA88C}"/>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내 컴퓨터에서 첫 화면 열기</a:t>
            </a:r>
          </a:p>
        </p:txBody>
      </p:sp>
      <p:sp>
        <p:nvSpPr>
          <p:cNvPr id="3" name="본문 0">
            <a:extLst xmlns:a="http://schemas.openxmlformats.org/drawingml/2006/main">
              <a:ext uri="{FF2B5EF4-FFF2-40B4-BE49-F238E27FC236}">
                <a16:creationId xmlns:a16="http://schemas.microsoft.com/office/drawing/2014/main" id="{458F936F-2CA3-4E37-9240-60CA33184892}"/>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1">
                <a:solidFill>
                  <a:srgbClr val="1C304B"/>
                </a:solidFill>
                <a:latin typeface="Noto Sans CJK KR"/>
                <a:ea typeface="Noto Sans CJK KR"/>
                <a:cs typeface="Noto Sans CJK KR"/>
              </a:defRPr>
            </a:defPPr>
            <a:lvl1pPr>
              <a:defRPr sz="2475" b="1">
                <a:solidFill>
                  <a:srgbClr val="1C304B"/>
                </a:solidFill>
                <a:latin typeface="Noto Sans CJK KR"/>
                <a:ea typeface="Noto Sans CJK KR"/>
                <a:cs typeface="Noto Sans CJK KR"/>
              </a:defRPr>
            </a:lvl1pPr>
            <a:lvl2pPr>
              <a:defRPr sz="2475" b="1">
                <a:solidFill>
                  <a:srgbClr val="1C304B"/>
                </a:solidFill>
                <a:latin typeface="Noto Sans CJK KR"/>
                <a:ea typeface="Noto Sans CJK KR"/>
                <a:cs typeface="Noto Sans CJK KR"/>
              </a:defRPr>
            </a:lvl2pPr>
            <a:lvl3pPr>
              <a:defRPr sz="2475" b="1">
                <a:solidFill>
                  <a:srgbClr val="1C304B"/>
                </a:solidFill>
                <a:latin typeface="Noto Sans CJK KR"/>
                <a:ea typeface="Noto Sans CJK KR"/>
                <a:cs typeface="Noto Sans CJK KR"/>
              </a:defRPr>
            </a:lvl3pPr>
            <a:lvl4pPr>
              <a:defRPr sz="2475" b="1">
                <a:solidFill>
                  <a:srgbClr val="1C304B"/>
                </a:solidFill>
                <a:latin typeface="Noto Sans CJK KR"/>
                <a:ea typeface="Noto Sans CJK KR"/>
                <a:cs typeface="Noto Sans CJK KR"/>
              </a:defRPr>
            </a:lvl4pPr>
            <a:lvl5pPr>
              <a:defRPr sz="2475" b="1">
                <a:solidFill>
                  <a:srgbClr val="1C304B"/>
                </a:solidFill>
                <a:latin typeface="Noto Sans CJK KR"/>
                <a:ea typeface="Noto Sans CJK KR"/>
                <a:cs typeface="Noto Sans CJK KR"/>
              </a:defRPr>
            </a:lvl5pPr>
            <a:lvl6pPr>
              <a:defRPr sz="2475" b="1">
                <a:solidFill>
                  <a:srgbClr val="1C304B"/>
                </a:solidFill>
                <a:latin typeface="Noto Sans CJK KR"/>
                <a:ea typeface="Noto Sans CJK KR"/>
                <a:cs typeface="Noto Sans CJK KR"/>
              </a:defRPr>
            </a:lvl6pPr>
            <a:lvl7pPr>
              <a:defRPr sz="2475" b="1">
                <a:solidFill>
                  <a:srgbClr val="1C304B"/>
                </a:solidFill>
                <a:latin typeface="Noto Sans CJK KR"/>
                <a:ea typeface="Noto Sans CJK KR"/>
                <a:cs typeface="Noto Sans CJK KR"/>
              </a:defRPr>
            </a:lvl7pPr>
            <a:lvl8pPr>
              <a:defRPr sz="2475" b="1">
                <a:solidFill>
                  <a:srgbClr val="1C304B"/>
                </a:solidFill>
                <a:latin typeface="Noto Sans CJK KR"/>
                <a:ea typeface="Noto Sans CJK KR"/>
                <a:cs typeface="Noto Sans CJK KR"/>
              </a:defRPr>
            </a:lvl8pPr>
            <a:lvl9pPr>
              <a:defRPr sz="2475" b="1">
                <a:solidFill>
                  <a:srgbClr val="1C304B"/>
                </a:solidFill>
                <a:latin typeface="Noto Sans CJK KR"/>
                <a:ea typeface="Noto Sans CJK KR"/>
                <a:cs typeface="Noto Sans CJK KR"/>
              </a:defRPr>
            </a:lvl9pPr>
          </a:lstStyle>
          <a:p xmlns:a="http://schemas.openxmlformats.org/drawingml/2006/main">
            <a:pPr>
              <a:lnSpc>
                <a:spcPct val="110000"/>
              </a:lnSpc>
              <a:buNone/>
              <a:defRPr sz="2475" b="1">
                <a:solidFill>
                  <a:srgbClr val="1C304B"/>
                </a:solidFill>
                <a:latin typeface="Noto Sans CJK KR"/>
                <a:ea typeface="Noto Sans CJK KR"/>
                <a:cs typeface="Noto Sans CJK KR"/>
              </a:defRPr>
            </a:pPr>
            <a:r>
              <a:rPr sz="2475" b="1">
                <a:solidFill>
                  <a:srgbClr val="1C304B"/>
                </a:solidFill>
                <a:latin typeface="Noto Sans CJK KR"/>
                <a:ea typeface="Noto Sans CJK KR"/>
                <a:cs typeface="Noto Sans CJK KR"/>
              </a:rPr>
              <a:t>프로젝트 폴더의 index.html 찾기</a:t>
            </a:r>
          </a:p>
        </p:txBody>
      </p:sp>
      <p:sp>
        <p:nvSpPr>
          <p:cNvPr id="4" name="본문 1">
            <a:extLst xmlns:a="http://schemas.openxmlformats.org/drawingml/2006/main">
              <a:ext uri="{FF2B5EF4-FFF2-40B4-BE49-F238E27FC236}">
                <a16:creationId xmlns:a16="http://schemas.microsoft.com/office/drawing/2014/main" id="{2E6560C3-E5DC-4FA0-B4B8-A4470CDE8897}"/>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웹 브라우저로 파일 열기</a:t>
            </a:r>
          </a:p>
        </p:txBody>
      </p:sp>
      <p:sp>
        <p:nvSpPr>
          <p:cNvPr id="5" name="본문 2">
            <a:extLst xmlns:a="http://schemas.openxmlformats.org/drawingml/2006/main">
              <a:ext uri="{FF2B5EF4-FFF2-40B4-BE49-F238E27FC236}">
                <a16:creationId xmlns:a16="http://schemas.microsoft.com/office/drawing/2014/main" id="{CD2754BA-BD34-4C61-9C8A-783ABF53CFDF}"/>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제목과 활동 정보, 화면 배치 확인</a:t>
            </a:r>
          </a:p>
        </p:txBody>
      </p:sp>
      <p:sp>
        <p:nvSpPr>
          <p:cNvPr id="6" name="완료 기준">
            <a:extLst xmlns:a="http://schemas.openxmlformats.org/drawingml/2006/main">
              <a:ext uri="{FF2B5EF4-FFF2-40B4-BE49-F238E27FC236}">
                <a16:creationId xmlns:a16="http://schemas.microsoft.com/office/drawing/2014/main" id="{BAECE20A-8E9A-471D-B9B7-B54695D1BCE5}"/>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파일이 없거나 열리지 않으면 오류 문구와 현재 단계를 전달</a:t>
            </a:r>
          </a:p>
        </p:txBody>
      </p:sp>
      <p:pic>
        <p:nvPicPr>
          <p:cNvPr id="7" name="">
            <a:extLst xmlns:a="http://schemas.openxmlformats.org/drawingml/2006/main">
              <a:ext uri="{FF2B5EF4-FFF2-40B4-BE49-F238E27FC236}">
                <a16:creationId xmlns:a16="http://schemas.microsoft.com/office/drawing/2014/main" id="{58D5A538-C120-4C25-935A-79BD1752178D}"/>
              </a:ext>
            </a:extLst>
          </p:cNvPr>
          <p:cNvPicPr>
            <a:picLocks xmlns:a="http://schemas.openxmlformats.org/drawingml/2006/main" noChangeAspect="1"/>
          </p:cNvPicPr>
          <p:nvPr/>
        </p:nvPicPr>
        <p:blipFill>
          <a:blip xmlns:r="http://schemas.openxmlformats.org/officeDocument/2006/relationships" xmlns:a="http://schemas.openxmlformats.org/drawingml/2006/main" r:embed="Rdfa60a1e64a847b1"/>
          <a:stretch xmlns:a="http://schemas.openxmlformats.org/drawingml/2006/main"/>
        </p:blipFill>
        <p:spPr>
          <a:xfrm xmlns:a="http://schemas.openxmlformats.org/drawingml/2006/main">
            <a:off x="8763000" y="2410776"/>
            <a:ext cx="2571750" cy="2836548"/>
          </a:xfrm>
          <a:prstGeom xmlns:a="http://schemas.openxmlformats.org/drawingml/2006/main" prst="rect">
            <a:avLst/>
          </a:prstGeom>
        </p:spPr>
      </p:pic>
      <p:sp>
        <p:nvSpPr>
          <p:cNvPr id="8" name="강의 꼬리말">
            <a:extLst xmlns:a="http://schemas.openxmlformats.org/drawingml/2006/main">
              <a:ext uri="{FF2B5EF4-FFF2-40B4-BE49-F238E27FC236}">
                <a16:creationId xmlns:a16="http://schemas.microsoft.com/office/drawing/2014/main" id="{2B6E1BBD-A0AD-4FB7-939E-8F9657D4381E}"/>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9" name="쪽 번호">
            <a:extLst xmlns:a="http://schemas.openxmlformats.org/drawingml/2006/main">
              <a:ext uri="{FF2B5EF4-FFF2-40B4-BE49-F238E27FC236}">
                <a16:creationId xmlns:a16="http://schemas.microsoft.com/office/drawing/2014/main" id="{D87945F6-5802-4CD3-9ED5-358EE1750D69}"/>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13 / 30</a:t>
            </a:r>
          </a:p>
        </p:txBody>
      </p:sp>
    </p:spTree>
    <p:extLst>
      <p:ext uri="{BB962C8B-B14F-4D97-AF65-F5344CB8AC3E}">
        <p14:creationId xmlns:p14="http://schemas.microsoft.com/office/powerpoint/2010/main" val="692519251"/>
      </p:ext>
    </p:extLst>
  </p:cSld>
</p:sld>
</file>

<file path=ppt/slides/slide1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구간">
            <a:extLst xmlns:a="http://schemas.openxmlformats.org/drawingml/2006/main">
              <a:ext uri="{FF2B5EF4-FFF2-40B4-BE49-F238E27FC236}">
                <a16:creationId xmlns:a16="http://schemas.microsoft.com/office/drawing/2014/main" id="{CBCB26F0-DBCD-41A4-B257-41570B79C685}"/>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개별 실습</a:t>
            </a:r>
          </a:p>
        </p:txBody>
      </p:sp>
      <p:sp>
        <p:nvSpPr>
          <p:cNvPr id="2" name="제목">
            <a:extLst xmlns:a="http://schemas.openxmlformats.org/drawingml/2006/main">
              <a:ext uri="{FF2B5EF4-FFF2-40B4-BE49-F238E27FC236}">
                <a16:creationId xmlns:a16="http://schemas.microsoft.com/office/drawing/2014/main" id="{1E5CD5DF-7C46-4330-AE07-87DE27DE17DD}"/>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내 프로그램으로 바꾸기</a:t>
            </a:r>
          </a:p>
        </p:txBody>
      </p:sp>
      <p:sp>
        <p:nvSpPr>
          <p:cNvPr id="3" name="본문 0">
            <a:extLst xmlns:a="http://schemas.openxmlformats.org/drawingml/2006/main">
              <a:ext uri="{FF2B5EF4-FFF2-40B4-BE49-F238E27FC236}">
                <a16:creationId xmlns:a16="http://schemas.microsoft.com/office/drawing/2014/main" id="{66C14898-FB13-4F97-8D8E-C0E3889DDE1F}"/>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1">
                <a:solidFill>
                  <a:srgbClr val="1C304B"/>
                </a:solidFill>
                <a:latin typeface="Noto Sans CJK KR"/>
                <a:ea typeface="Noto Sans CJK KR"/>
                <a:cs typeface="Noto Sans CJK KR"/>
              </a:defRPr>
            </a:defPPr>
            <a:lvl1pPr>
              <a:defRPr sz="2475" b="1">
                <a:solidFill>
                  <a:srgbClr val="1C304B"/>
                </a:solidFill>
                <a:latin typeface="Noto Sans CJK KR"/>
                <a:ea typeface="Noto Sans CJK KR"/>
                <a:cs typeface="Noto Sans CJK KR"/>
              </a:defRPr>
            </a:lvl1pPr>
            <a:lvl2pPr>
              <a:defRPr sz="2475" b="1">
                <a:solidFill>
                  <a:srgbClr val="1C304B"/>
                </a:solidFill>
                <a:latin typeface="Noto Sans CJK KR"/>
                <a:ea typeface="Noto Sans CJK KR"/>
                <a:cs typeface="Noto Sans CJK KR"/>
              </a:defRPr>
            </a:lvl2pPr>
            <a:lvl3pPr>
              <a:defRPr sz="2475" b="1">
                <a:solidFill>
                  <a:srgbClr val="1C304B"/>
                </a:solidFill>
                <a:latin typeface="Noto Sans CJK KR"/>
                <a:ea typeface="Noto Sans CJK KR"/>
                <a:cs typeface="Noto Sans CJK KR"/>
              </a:defRPr>
            </a:lvl3pPr>
            <a:lvl4pPr>
              <a:defRPr sz="2475" b="1">
                <a:solidFill>
                  <a:srgbClr val="1C304B"/>
                </a:solidFill>
                <a:latin typeface="Noto Sans CJK KR"/>
                <a:ea typeface="Noto Sans CJK KR"/>
                <a:cs typeface="Noto Sans CJK KR"/>
              </a:defRPr>
            </a:lvl4pPr>
            <a:lvl5pPr>
              <a:defRPr sz="2475" b="1">
                <a:solidFill>
                  <a:srgbClr val="1C304B"/>
                </a:solidFill>
                <a:latin typeface="Noto Sans CJK KR"/>
                <a:ea typeface="Noto Sans CJK KR"/>
                <a:cs typeface="Noto Sans CJK KR"/>
              </a:defRPr>
            </a:lvl5pPr>
            <a:lvl6pPr>
              <a:defRPr sz="2475" b="1">
                <a:solidFill>
                  <a:srgbClr val="1C304B"/>
                </a:solidFill>
                <a:latin typeface="Noto Sans CJK KR"/>
                <a:ea typeface="Noto Sans CJK KR"/>
                <a:cs typeface="Noto Sans CJK KR"/>
              </a:defRPr>
            </a:lvl6pPr>
            <a:lvl7pPr>
              <a:defRPr sz="2475" b="1">
                <a:solidFill>
                  <a:srgbClr val="1C304B"/>
                </a:solidFill>
                <a:latin typeface="Noto Sans CJK KR"/>
                <a:ea typeface="Noto Sans CJK KR"/>
                <a:cs typeface="Noto Sans CJK KR"/>
              </a:defRPr>
            </a:lvl7pPr>
            <a:lvl8pPr>
              <a:defRPr sz="2475" b="1">
                <a:solidFill>
                  <a:srgbClr val="1C304B"/>
                </a:solidFill>
                <a:latin typeface="Noto Sans CJK KR"/>
                <a:ea typeface="Noto Sans CJK KR"/>
                <a:cs typeface="Noto Sans CJK KR"/>
              </a:defRPr>
            </a:lvl8pPr>
            <a:lvl9pPr>
              <a:defRPr sz="2475" b="1">
                <a:solidFill>
                  <a:srgbClr val="1C304B"/>
                </a:solidFill>
                <a:latin typeface="Noto Sans CJK KR"/>
                <a:ea typeface="Noto Sans CJK KR"/>
                <a:cs typeface="Noto Sans CJK KR"/>
              </a:defRPr>
            </a:lvl9pPr>
          </a:lstStyle>
          <a:p xmlns:a="http://schemas.openxmlformats.org/drawingml/2006/main">
            <a:pPr>
              <a:lnSpc>
                <a:spcPct val="110000"/>
              </a:lnSpc>
              <a:buNone/>
              <a:defRPr sz="2475" b="1">
                <a:solidFill>
                  <a:srgbClr val="1C304B"/>
                </a:solidFill>
                <a:latin typeface="Noto Sans CJK KR"/>
                <a:ea typeface="Noto Sans CJK KR"/>
                <a:cs typeface="Noto Sans CJK KR"/>
              </a:defRPr>
            </a:pPr>
            <a:r>
              <a:rPr sz="2475" b="1">
                <a:solidFill>
                  <a:srgbClr val="1C304B"/>
                </a:solidFill>
                <a:latin typeface="Noto Sans CJK KR"/>
                <a:ea typeface="Noto Sans CJK KR"/>
                <a:cs typeface="Noto Sans CJK KR"/>
              </a:rPr>
              <a:t>프로그램 이름과 대상을 바꾸기</a:t>
            </a:r>
          </a:p>
        </p:txBody>
      </p:sp>
      <p:sp>
        <p:nvSpPr>
          <p:cNvPr id="4" name="본문 1">
            <a:extLst xmlns:a="http://schemas.openxmlformats.org/drawingml/2006/main">
              <a:ext uri="{FF2B5EF4-FFF2-40B4-BE49-F238E27FC236}">
                <a16:creationId xmlns:a16="http://schemas.microsoft.com/office/drawing/2014/main" id="{1D38F281-C484-4B0A-A296-3C6A4D63C39B}"/>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소개 문장과 활동 순서를 바꾸기</a:t>
            </a:r>
          </a:p>
        </p:txBody>
      </p:sp>
      <p:sp>
        <p:nvSpPr>
          <p:cNvPr id="5" name="본문 2">
            <a:extLst xmlns:a="http://schemas.openxmlformats.org/drawingml/2006/main">
              <a:ext uri="{FF2B5EF4-FFF2-40B4-BE49-F238E27FC236}">
                <a16:creationId xmlns:a16="http://schemas.microsoft.com/office/drawing/2014/main" id="{192FD89A-24BE-44D8-9501-0984E20E7ED6}"/>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모르는 날짜와 비용은 미정 유지</a:t>
            </a:r>
          </a:p>
        </p:txBody>
      </p:sp>
      <p:sp>
        <p:nvSpPr>
          <p:cNvPr id="6" name="완료 기준">
            <a:extLst xmlns:a="http://schemas.openxmlformats.org/drawingml/2006/main">
              <a:ext uri="{FF2B5EF4-FFF2-40B4-BE49-F238E27FC236}">
                <a16:creationId xmlns:a16="http://schemas.microsoft.com/office/drawing/2014/main" id="{CE52A8F1-12A7-47C4-A9BB-5CAE244DD0DD}"/>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다른 부분은 유지하고, 바꿀 범위를 구체적으로 말합니다</a:t>
            </a:r>
          </a:p>
        </p:txBody>
      </p:sp>
      <p:pic>
        <p:nvPicPr>
          <p:cNvPr id="7" name="">
            <a:extLst xmlns:a="http://schemas.openxmlformats.org/drawingml/2006/main">
              <a:ext uri="{FF2B5EF4-FFF2-40B4-BE49-F238E27FC236}">
                <a16:creationId xmlns:a16="http://schemas.microsoft.com/office/drawing/2014/main" id="{F90D44E6-8C74-4D9C-86B7-2965BDAE121A}"/>
              </a:ext>
            </a:extLst>
          </p:cNvPr>
          <p:cNvPicPr>
            <a:picLocks xmlns:a="http://schemas.openxmlformats.org/drawingml/2006/main" noChangeAspect="1"/>
          </p:cNvPicPr>
          <p:nvPr/>
        </p:nvPicPr>
        <p:blipFill>
          <a:blip xmlns:r="http://schemas.openxmlformats.org/officeDocument/2006/relationships" xmlns:a="http://schemas.openxmlformats.org/drawingml/2006/main" r:embed="R2a6c0d9479904779"/>
          <a:stretch xmlns:a="http://schemas.openxmlformats.org/drawingml/2006/main"/>
        </p:blipFill>
        <p:spPr>
          <a:xfrm xmlns:a="http://schemas.openxmlformats.org/drawingml/2006/main">
            <a:off x="8763000" y="2587091"/>
            <a:ext cx="2571750" cy="2483917"/>
          </a:xfrm>
          <a:prstGeom xmlns:a="http://schemas.openxmlformats.org/drawingml/2006/main" prst="rect">
            <a:avLst/>
          </a:prstGeom>
        </p:spPr>
      </p:pic>
      <p:sp>
        <p:nvSpPr>
          <p:cNvPr id="8" name="강의 꼬리말">
            <a:extLst xmlns:a="http://schemas.openxmlformats.org/drawingml/2006/main">
              <a:ext uri="{FF2B5EF4-FFF2-40B4-BE49-F238E27FC236}">
                <a16:creationId xmlns:a16="http://schemas.microsoft.com/office/drawing/2014/main" id="{220F7200-D4AF-4C30-B04E-CA2B560389D1}"/>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9" name="쪽 번호">
            <a:extLst xmlns:a="http://schemas.openxmlformats.org/drawingml/2006/main">
              <a:ext uri="{FF2B5EF4-FFF2-40B4-BE49-F238E27FC236}">
                <a16:creationId xmlns:a16="http://schemas.microsoft.com/office/drawing/2014/main" id="{E922A402-5002-4C80-BDBB-C2D4A3D479A2}"/>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14 / 30</a:t>
            </a:r>
          </a:p>
        </p:txBody>
      </p:sp>
    </p:spTree>
    <p:extLst>
      <p:ext uri="{BB962C8B-B14F-4D97-AF65-F5344CB8AC3E}">
        <p14:creationId xmlns:p14="http://schemas.microsoft.com/office/powerpoint/2010/main" val="317996070"/>
      </p:ext>
    </p:extLst>
  </p:cSld>
</p:sld>
</file>

<file path=ppt/slides/slide15.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8" name="구간">
            <a:extLst xmlns:a="http://schemas.openxmlformats.org/drawingml/2006/main">
              <a:ext uri="{FF2B5EF4-FFF2-40B4-BE49-F238E27FC236}">
                <a16:creationId xmlns:a16="http://schemas.microsoft.com/office/drawing/2014/main" id="{7F291195-1A68-4CF1-9EAC-4D0F06B66057}"/>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두 번째 체크</a:t>
            </a:r>
          </a:p>
        </p:txBody>
      </p:sp>
      <p:sp>
        <p:nvSpPr>
          <p:cNvPr id="2" name="제목">
            <a:extLst xmlns:a="http://schemas.openxmlformats.org/drawingml/2006/main">
              <a:ext uri="{FF2B5EF4-FFF2-40B4-BE49-F238E27FC236}">
                <a16:creationId xmlns:a16="http://schemas.microsoft.com/office/drawing/2014/main" id="{61CBE3B3-BC71-4698-B08D-641D20A019EE}"/>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여기까지 되면 제작 성공</a:t>
            </a:r>
          </a:p>
        </p:txBody>
      </p:sp>
      <p:sp>
        <p:nvSpPr>
          <p:cNvPr id="3" name="문장 0">
            <a:extLst xmlns:a="http://schemas.openxmlformats.org/drawingml/2006/main">
              <a:ext uri="{FF2B5EF4-FFF2-40B4-BE49-F238E27FC236}">
                <a16:creationId xmlns:a16="http://schemas.microsoft.com/office/drawing/2014/main" id="{B54F9329-BD26-4033-9AF4-2652FA4A648B}"/>
              </a:ext>
            </a:extLst>
          </p:cNvPr>
          <p:cNvSpPr>
            <a:spLocks xmlns:a="http://schemas.openxmlformats.org/drawingml/2006/main" noGrp="1"/>
          </p:cNvSpPr>
          <p:nvPr/>
        </p:nvSpPr>
        <p:spPr>
          <a:xfrm xmlns:a="http://schemas.openxmlformats.org/drawingml/2006/main">
            <a:off x="742950" y="2143125"/>
            <a:ext cx="107156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675" b="1">
                <a:solidFill>
                  <a:srgbClr val="147E6D"/>
                </a:solidFill>
                <a:latin typeface="Noto Sans CJK KR"/>
                <a:ea typeface="Noto Sans CJK KR"/>
                <a:cs typeface="Noto Sans CJK KR"/>
              </a:defRPr>
            </a:defPPr>
            <a:lvl1pPr>
              <a:defRPr sz="3675" b="1">
                <a:solidFill>
                  <a:srgbClr val="147E6D"/>
                </a:solidFill>
                <a:latin typeface="Noto Sans CJK KR"/>
                <a:ea typeface="Noto Sans CJK KR"/>
                <a:cs typeface="Noto Sans CJK KR"/>
              </a:defRPr>
            </a:lvl1pPr>
            <a:lvl2pPr>
              <a:defRPr sz="3675" b="1">
                <a:solidFill>
                  <a:srgbClr val="147E6D"/>
                </a:solidFill>
                <a:latin typeface="Noto Sans CJK KR"/>
                <a:ea typeface="Noto Sans CJK KR"/>
                <a:cs typeface="Noto Sans CJK KR"/>
              </a:defRPr>
            </a:lvl2pPr>
            <a:lvl3pPr>
              <a:defRPr sz="3675" b="1">
                <a:solidFill>
                  <a:srgbClr val="147E6D"/>
                </a:solidFill>
                <a:latin typeface="Noto Sans CJK KR"/>
                <a:ea typeface="Noto Sans CJK KR"/>
                <a:cs typeface="Noto Sans CJK KR"/>
              </a:defRPr>
            </a:lvl3pPr>
            <a:lvl4pPr>
              <a:defRPr sz="3675" b="1">
                <a:solidFill>
                  <a:srgbClr val="147E6D"/>
                </a:solidFill>
                <a:latin typeface="Noto Sans CJK KR"/>
                <a:ea typeface="Noto Sans CJK KR"/>
                <a:cs typeface="Noto Sans CJK KR"/>
              </a:defRPr>
            </a:lvl4pPr>
            <a:lvl5pPr>
              <a:defRPr sz="3675" b="1">
                <a:solidFill>
                  <a:srgbClr val="147E6D"/>
                </a:solidFill>
                <a:latin typeface="Noto Sans CJK KR"/>
                <a:ea typeface="Noto Sans CJK KR"/>
                <a:cs typeface="Noto Sans CJK KR"/>
              </a:defRPr>
            </a:lvl5pPr>
            <a:lvl6pPr>
              <a:defRPr sz="3675" b="1">
                <a:solidFill>
                  <a:srgbClr val="147E6D"/>
                </a:solidFill>
                <a:latin typeface="Noto Sans CJK KR"/>
                <a:ea typeface="Noto Sans CJK KR"/>
                <a:cs typeface="Noto Sans CJK KR"/>
              </a:defRPr>
            </a:lvl6pPr>
            <a:lvl7pPr>
              <a:defRPr sz="3675" b="1">
                <a:solidFill>
                  <a:srgbClr val="147E6D"/>
                </a:solidFill>
                <a:latin typeface="Noto Sans CJK KR"/>
                <a:ea typeface="Noto Sans CJK KR"/>
                <a:cs typeface="Noto Sans CJK KR"/>
              </a:defRPr>
            </a:lvl7pPr>
            <a:lvl8pPr>
              <a:defRPr sz="3675" b="1">
                <a:solidFill>
                  <a:srgbClr val="147E6D"/>
                </a:solidFill>
                <a:latin typeface="Noto Sans CJK KR"/>
                <a:ea typeface="Noto Sans CJK KR"/>
                <a:cs typeface="Noto Sans CJK KR"/>
              </a:defRPr>
            </a:lvl8pPr>
            <a:lvl9pPr>
              <a:defRPr sz="3675" b="1">
                <a:solidFill>
                  <a:srgbClr val="147E6D"/>
                </a:solidFill>
                <a:latin typeface="Noto Sans CJK KR"/>
                <a:ea typeface="Noto Sans CJK KR"/>
                <a:cs typeface="Noto Sans CJK KR"/>
              </a:defRPr>
            </a:lvl9pPr>
          </a:lstStyle>
          <a:p xmlns:a="http://schemas.openxmlformats.org/drawingml/2006/main">
            <a:pPr>
              <a:lnSpc>
                <a:spcPct val="110000"/>
              </a:lnSpc>
              <a:buNone/>
              <a:defRPr sz="3675" b="1">
                <a:solidFill>
                  <a:srgbClr val="147E6D"/>
                </a:solidFill>
                <a:latin typeface="Noto Sans CJK KR"/>
                <a:ea typeface="Noto Sans CJK KR"/>
                <a:cs typeface="Noto Sans CJK KR"/>
              </a:defRPr>
            </a:pPr>
            <a:r>
              <a:rPr sz="3675" b="1">
                <a:solidFill>
                  <a:srgbClr val="147E6D"/>
                </a:solidFill>
                <a:latin typeface="Noto Sans CJK KR"/>
                <a:ea typeface="Noto Sans CJK KR"/>
                <a:cs typeface="Noto Sans CJK KR"/>
              </a:rPr>
              <a:t>내 파일이 열리고</a:t>
            </a:r>
          </a:p>
        </p:txBody>
      </p:sp>
      <p:sp>
        <p:nvSpPr>
          <p:cNvPr id="4" name="문장 1">
            <a:extLst xmlns:a="http://schemas.openxmlformats.org/drawingml/2006/main">
              <a:ext uri="{FF2B5EF4-FFF2-40B4-BE49-F238E27FC236}">
                <a16:creationId xmlns:a16="http://schemas.microsoft.com/office/drawing/2014/main" id="{D8A944FA-B482-49BB-897B-E49EB6DB4DF2}"/>
              </a:ext>
            </a:extLst>
          </p:cNvPr>
          <p:cNvSpPr>
            <a:spLocks xmlns:a="http://schemas.openxmlformats.org/drawingml/2006/main" noGrp="1"/>
          </p:cNvSpPr>
          <p:nvPr/>
        </p:nvSpPr>
        <p:spPr>
          <a:xfrm xmlns:a="http://schemas.openxmlformats.org/drawingml/2006/main">
            <a:off x="742950" y="3124200"/>
            <a:ext cx="107156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675" b="1">
                <a:solidFill>
                  <a:srgbClr val="1C304B"/>
                </a:solidFill>
                <a:latin typeface="Noto Sans CJK KR"/>
                <a:ea typeface="Noto Sans CJK KR"/>
                <a:cs typeface="Noto Sans CJK KR"/>
              </a:defRPr>
            </a:defPPr>
            <a:lvl1pPr>
              <a:defRPr sz="3675" b="1">
                <a:solidFill>
                  <a:srgbClr val="1C304B"/>
                </a:solidFill>
                <a:latin typeface="Noto Sans CJK KR"/>
                <a:ea typeface="Noto Sans CJK KR"/>
                <a:cs typeface="Noto Sans CJK KR"/>
              </a:defRPr>
            </a:lvl1pPr>
            <a:lvl2pPr>
              <a:defRPr sz="3675" b="1">
                <a:solidFill>
                  <a:srgbClr val="1C304B"/>
                </a:solidFill>
                <a:latin typeface="Noto Sans CJK KR"/>
                <a:ea typeface="Noto Sans CJK KR"/>
                <a:cs typeface="Noto Sans CJK KR"/>
              </a:defRPr>
            </a:lvl2pPr>
            <a:lvl3pPr>
              <a:defRPr sz="3675" b="1">
                <a:solidFill>
                  <a:srgbClr val="1C304B"/>
                </a:solidFill>
                <a:latin typeface="Noto Sans CJK KR"/>
                <a:ea typeface="Noto Sans CJK KR"/>
                <a:cs typeface="Noto Sans CJK KR"/>
              </a:defRPr>
            </a:lvl3pPr>
            <a:lvl4pPr>
              <a:defRPr sz="3675" b="1">
                <a:solidFill>
                  <a:srgbClr val="1C304B"/>
                </a:solidFill>
                <a:latin typeface="Noto Sans CJK KR"/>
                <a:ea typeface="Noto Sans CJK KR"/>
                <a:cs typeface="Noto Sans CJK KR"/>
              </a:defRPr>
            </a:lvl4pPr>
            <a:lvl5pPr>
              <a:defRPr sz="3675" b="1">
                <a:solidFill>
                  <a:srgbClr val="1C304B"/>
                </a:solidFill>
                <a:latin typeface="Noto Sans CJK KR"/>
                <a:ea typeface="Noto Sans CJK KR"/>
                <a:cs typeface="Noto Sans CJK KR"/>
              </a:defRPr>
            </a:lvl5pPr>
            <a:lvl6pPr>
              <a:defRPr sz="3675" b="1">
                <a:solidFill>
                  <a:srgbClr val="1C304B"/>
                </a:solidFill>
                <a:latin typeface="Noto Sans CJK KR"/>
                <a:ea typeface="Noto Sans CJK KR"/>
                <a:cs typeface="Noto Sans CJK KR"/>
              </a:defRPr>
            </a:lvl6pPr>
            <a:lvl7pPr>
              <a:defRPr sz="3675" b="1">
                <a:solidFill>
                  <a:srgbClr val="1C304B"/>
                </a:solidFill>
                <a:latin typeface="Noto Sans CJK KR"/>
                <a:ea typeface="Noto Sans CJK KR"/>
                <a:cs typeface="Noto Sans CJK KR"/>
              </a:defRPr>
            </a:lvl7pPr>
            <a:lvl8pPr>
              <a:defRPr sz="3675" b="1">
                <a:solidFill>
                  <a:srgbClr val="1C304B"/>
                </a:solidFill>
                <a:latin typeface="Noto Sans CJK KR"/>
                <a:ea typeface="Noto Sans CJK KR"/>
                <a:cs typeface="Noto Sans CJK KR"/>
              </a:defRPr>
            </a:lvl8pPr>
            <a:lvl9pPr>
              <a:defRPr sz="3675" b="1">
                <a:solidFill>
                  <a:srgbClr val="1C304B"/>
                </a:solidFill>
                <a:latin typeface="Noto Sans CJK KR"/>
                <a:ea typeface="Noto Sans CJK KR"/>
                <a:cs typeface="Noto Sans CJK KR"/>
              </a:defRPr>
            </a:lvl9pPr>
          </a:lstStyle>
          <a:p xmlns:a="http://schemas.openxmlformats.org/drawingml/2006/main">
            <a:pPr>
              <a:lnSpc>
                <a:spcPct val="110000"/>
              </a:lnSpc>
              <a:buNone/>
              <a:defRPr sz="3675" b="1">
                <a:solidFill>
                  <a:srgbClr val="1C304B"/>
                </a:solidFill>
                <a:latin typeface="Noto Sans CJK KR"/>
                <a:ea typeface="Noto Sans CJK KR"/>
                <a:cs typeface="Noto Sans CJK KR"/>
              </a:defRPr>
            </a:pPr>
            <a:r>
              <a:rPr sz="3675" b="1">
                <a:solidFill>
                  <a:srgbClr val="1C304B"/>
                </a:solidFill>
                <a:latin typeface="Noto Sans CJK KR"/>
                <a:ea typeface="Noto Sans CJK KR"/>
                <a:cs typeface="Noto Sans CJK KR"/>
              </a:rPr>
              <a:t>내 프로그램이 보입니다</a:t>
            </a:r>
          </a:p>
        </p:txBody>
      </p:sp>
      <p:sp>
        <p:nvSpPr>
          <p:cNvPr id="5" name="설명">
            <a:extLst xmlns:a="http://schemas.openxmlformats.org/drawingml/2006/main">
              <a:ext uri="{FF2B5EF4-FFF2-40B4-BE49-F238E27FC236}">
                <a16:creationId xmlns:a16="http://schemas.microsoft.com/office/drawing/2014/main" id="{8028248C-934A-438B-A25A-76E464944BB2}"/>
              </a:ext>
            </a:extLst>
          </p:cNvPr>
          <p:cNvSpPr>
            <a:spLocks xmlns:a="http://schemas.openxmlformats.org/drawingml/2006/main" noGrp="1"/>
          </p:cNvSpPr>
          <p:nvPr/>
        </p:nvSpPr>
        <p:spPr>
          <a:xfrm xmlns:a="http://schemas.openxmlformats.org/drawingml/2006/main">
            <a:off x="762000" y="5295900"/>
            <a:ext cx="1066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875" b="0">
                <a:solidFill>
                  <a:srgbClr val="607991"/>
                </a:solidFill>
                <a:latin typeface="Noto Sans CJK KR"/>
                <a:ea typeface="Noto Sans CJK KR"/>
                <a:cs typeface="Noto Sans CJK KR"/>
              </a:defRPr>
            </a:defPPr>
            <a:lvl1pPr>
              <a:defRPr sz="1875" b="0">
                <a:solidFill>
                  <a:srgbClr val="607991"/>
                </a:solidFill>
                <a:latin typeface="Noto Sans CJK KR"/>
                <a:ea typeface="Noto Sans CJK KR"/>
                <a:cs typeface="Noto Sans CJK KR"/>
              </a:defRPr>
            </a:lvl1pPr>
            <a:lvl2pPr>
              <a:defRPr sz="1875" b="0">
                <a:solidFill>
                  <a:srgbClr val="607991"/>
                </a:solidFill>
                <a:latin typeface="Noto Sans CJK KR"/>
                <a:ea typeface="Noto Sans CJK KR"/>
                <a:cs typeface="Noto Sans CJK KR"/>
              </a:defRPr>
            </a:lvl2pPr>
            <a:lvl3pPr>
              <a:defRPr sz="1875" b="0">
                <a:solidFill>
                  <a:srgbClr val="607991"/>
                </a:solidFill>
                <a:latin typeface="Noto Sans CJK KR"/>
                <a:ea typeface="Noto Sans CJK KR"/>
                <a:cs typeface="Noto Sans CJK KR"/>
              </a:defRPr>
            </a:lvl3pPr>
            <a:lvl4pPr>
              <a:defRPr sz="1875" b="0">
                <a:solidFill>
                  <a:srgbClr val="607991"/>
                </a:solidFill>
                <a:latin typeface="Noto Sans CJK KR"/>
                <a:ea typeface="Noto Sans CJK KR"/>
                <a:cs typeface="Noto Sans CJK KR"/>
              </a:defRPr>
            </a:lvl4pPr>
            <a:lvl5pPr>
              <a:defRPr sz="1875" b="0">
                <a:solidFill>
                  <a:srgbClr val="607991"/>
                </a:solidFill>
                <a:latin typeface="Noto Sans CJK KR"/>
                <a:ea typeface="Noto Sans CJK KR"/>
                <a:cs typeface="Noto Sans CJK KR"/>
              </a:defRPr>
            </a:lvl5pPr>
            <a:lvl6pPr>
              <a:defRPr sz="1875" b="0">
                <a:solidFill>
                  <a:srgbClr val="607991"/>
                </a:solidFill>
                <a:latin typeface="Noto Sans CJK KR"/>
                <a:ea typeface="Noto Sans CJK KR"/>
                <a:cs typeface="Noto Sans CJK KR"/>
              </a:defRPr>
            </a:lvl6pPr>
            <a:lvl7pPr>
              <a:defRPr sz="1875" b="0">
                <a:solidFill>
                  <a:srgbClr val="607991"/>
                </a:solidFill>
                <a:latin typeface="Noto Sans CJK KR"/>
                <a:ea typeface="Noto Sans CJK KR"/>
                <a:cs typeface="Noto Sans CJK KR"/>
              </a:defRPr>
            </a:lvl7pPr>
            <a:lvl8pPr>
              <a:defRPr sz="1875" b="0">
                <a:solidFill>
                  <a:srgbClr val="607991"/>
                </a:solidFill>
                <a:latin typeface="Noto Sans CJK KR"/>
                <a:ea typeface="Noto Sans CJK KR"/>
                <a:cs typeface="Noto Sans CJK KR"/>
              </a:defRPr>
            </a:lvl8pPr>
            <a:lvl9pPr>
              <a:defRPr sz="1875" b="0">
                <a:solidFill>
                  <a:srgbClr val="607991"/>
                </a:solidFill>
                <a:latin typeface="Noto Sans CJK KR"/>
                <a:ea typeface="Noto Sans CJK KR"/>
                <a:cs typeface="Noto Sans CJK KR"/>
              </a:defRPr>
            </a:lvl9pPr>
          </a:lstStyle>
          <a:p xmlns:a="http://schemas.openxmlformats.org/drawingml/2006/main">
            <a:pPr>
              <a:lnSpc>
                <a:spcPct val="110000"/>
              </a:lnSpc>
              <a:buNone/>
              <a:defRPr sz="1875" b="0">
                <a:solidFill>
                  <a:srgbClr val="607991"/>
                </a:solidFill>
                <a:latin typeface="Noto Sans CJK KR"/>
                <a:ea typeface="Noto Sans CJK KR"/>
                <a:cs typeface="Noto Sans CJK KR"/>
              </a:defRPr>
            </a:pPr>
            <a:r>
              <a:rPr sz="1875" b="0">
                <a:solidFill>
                  <a:srgbClr val="607991"/>
                </a:solidFill>
                <a:latin typeface="Noto Sans CJK KR"/>
                <a:ea typeface="Noto Sans CJK KR"/>
                <a:cs typeface="Noto Sans CJK KR"/>
              </a:rPr>
              <a:t>지금은 저장된 파일과 화면을 함께 확인합니다</a:t>
            </a:r>
          </a:p>
        </p:txBody>
      </p:sp>
      <p:sp>
        <p:nvSpPr>
          <p:cNvPr id="6" name="강의 꼬리말">
            <a:extLst xmlns:a="http://schemas.openxmlformats.org/drawingml/2006/main">
              <a:ext uri="{FF2B5EF4-FFF2-40B4-BE49-F238E27FC236}">
                <a16:creationId xmlns:a16="http://schemas.microsoft.com/office/drawing/2014/main" id="{EE48CDE9-F408-42E0-9287-B48D025A0F87}"/>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7" name="쪽 번호">
            <a:extLst xmlns:a="http://schemas.openxmlformats.org/drawingml/2006/main">
              <a:ext uri="{FF2B5EF4-FFF2-40B4-BE49-F238E27FC236}">
                <a16:creationId xmlns:a16="http://schemas.microsoft.com/office/drawing/2014/main" id="{670D9B58-4115-4671-89AA-3F2A9FE909E1}"/>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15 / 30</a:t>
            </a:r>
          </a:p>
        </p:txBody>
      </p:sp>
    </p:spTree>
    <p:extLst>
      <p:ext uri="{BB962C8B-B14F-4D97-AF65-F5344CB8AC3E}">
        <p14:creationId xmlns:p14="http://schemas.microsoft.com/office/powerpoint/2010/main" val="1201490935"/>
      </p:ext>
    </p:extLst>
  </p:cSld>
</p:sld>
</file>

<file path=ppt/slides/slide16.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구간">
            <a:extLst xmlns:a="http://schemas.openxmlformats.org/drawingml/2006/main">
              <a:ext uri="{FF2B5EF4-FFF2-40B4-BE49-F238E27FC236}">
                <a16:creationId xmlns:a16="http://schemas.microsoft.com/office/drawing/2014/main" id="{D415DB75-50DC-47B0-91B7-B4FA8EDBB9CB}"/>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인터넷 공개</a:t>
            </a:r>
          </a:p>
        </p:txBody>
      </p:sp>
      <p:sp>
        <p:nvSpPr>
          <p:cNvPr id="2" name="제목">
            <a:extLst xmlns:a="http://schemas.openxmlformats.org/drawingml/2006/main">
              <a:ext uri="{FF2B5EF4-FFF2-40B4-BE49-F238E27FC236}">
                <a16:creationId xmlns:a16="http://schemas.microsoft.com/office/drawing/2014/main" id="{D679D593-17D8-432B-8AA4-A2D50D376E61}"/>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인터넷 공개에 필요한 말</a:t>
            </a:r>
          </a:p>
        </p:txBody>
      </p:sp>
      <p:sp>
        <p:nvSpPr>
          <p:cNvPr id="3" name="비교 0-0">
            <a:extLst xmlns:a="http://schemas.openxmlformats.org/drawingml/2006/main">
              <a:ext uri="{FF2B5EF4-FFF2-40B4-BE49-F238E27FC236}">
                <a16:creationId xmlns:a16="http://schemas.microsoft.com/office/drawing/2014/main" id="{617D1737-036E-43D3-8835-553458239C5B}"/>
              </a:ext>
            </a:extLst>
          </p:cNvPr>
          <p:cNvSpPr>
            <a:spLocks xmlns:a="http://schemas.openxmlformats.org/drawingml/2006/main" noGrp="1"/>
          </p:cNvSpPr>
          <p:nvPr/>
        </p:nvSpPr>
        <p:spPr>
          <a:xfrm xmlns:a="http://schemas.openxmlformats.org/drawingml/2006/main">
            <a:off x="704850" y="2076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00" b="1">
                <a:solidFill>
                  <a:srgbClr val="147E6D"/>
                </a:solidFill>
                <a:latin typeface="Noto Sans CJK KR"/>
                <a:ea typeface="Noto Sans CJK KR"/>
                <a:cs typeface="Noto Sans CJK KR"/>
              </a:defRPr>
            </a:defPPr>
            <a:lvl1pPr>
              <a:defRPr sz="2400" b="1">
                <a:solidFill>
                  <a:srgbClr val="147E6D"/>
                </a:solidFill>
                <a:latin typeface="Noto Sans CJK KR"/>
                <a:ea typeface="Noto Sans CJK KR"/>
                <a:cs typeface="Noto Sans CJK KR"/>
              </a:defRPr>
            </a:lvl1pPr>
            <a:lvl2pPr>
              <a:defRPr sz="2400" b="1">
                <a:solidFill>
                  <a:srgbClr val="147E6D"/>
                </a:solidFill>
                <a:latin typeface="Noto Sans CJK KR"/>
                <a:ea typeface="Noto Sans CJK KR"/>
                <a:cs typeface="Noto Sans CJK KR"/>
              </a:defRPr>
            </a:lvl2pPr>
            <a:lvl3pPr>
              <a:defRPr sz="2400" b="1">
                <a:solidFill>
                  <a:srgbClr val="147E6D"/>
                </a:solidFill>
                <a:latin typeface="Noto Sans CJK KR"/>
                <a:ea typeface="Noto Sans CJK KR"/>
                <a:cs typeface="Noto Sans CJK KR"/>
              </a:defRPr>
            </a:lvl3pPr>
            <a:lvl4pPr>
              <a:defRPr sz="2400" b="1">
                <a:solidFill>
                  <a:srgbClr val="147E6D"/>
                </a:solidFill>
                <a:latin typeface="Noto Sans CJK KR"/>
                <a:ea typeface="Noto Sans CJK KR"/>
                <a:cs typeface="Noto Sans CJK KR"/>
              </a:defRPr>
            </a:lvl4pPr>
            <a:lvl5pPr>
              <a:defRPr sz="2400" b="1">
                <a:solidFill>
                  <a:srgbClr val="147E6D"/>
                </a:solidFill>
                <a:latin typeface="Noto Sans CJK KR"/>
                <a:ea typeface="Noto Sans CJK KR"/>
                <a:cs typeface="Noto Sans CJK KR"/>
              </a:defRPr>
            </a:lvl5pPr>
            <a:lvl6pPr>
              <a:defRPr sz="2400" b="1">
                <a:solidFill>
                  <a:srgbClr val="147E6D"/>
                </a:solidFill>
                <a:latin typeface="Noto Sans CJK KR"/>
                <a:ea typeface="Noto Sans CJK KR"/>
                <a:cs typeface="Noto Sans CJK KR"/>
              </a:defRPr>
            </a:lvl6pPr>
            <a:lvl7pPr>
              <a:defRPr sz="2400" b="1">
                <a:solidFill>
                  <a:srgbClr val="147E6D"/>
                </a:solidFill>
                <a:latin typeface="Noto Sans CJK KR"/>
                <a:ea typeface="Noto Sans CJK KR"/>
                <a:cs typeface="Noto Sans CJK KR"/>
              </a:defRPr>
            </a:lvl7pPr>
            <a:lvl8pPr>
              <a:defRPr sz="2400" b="1">
                <a:solidFill>
                  <a:srgbClr val="147E6D"/>
                </a:solidFill>
                <a:latin typeface="Noto Sans CJK KR"/>
                <a:ea typeface="Noto Sans CJK KR"/>
                <a:cs typeface="Noto Sans CJK KR"/>
              </a:defRPr>
            </a:lvl8pPr>
            <a:lvl9pPr>
              <a:defRPr sz="2400" b="1">
                <a:solidFill>
                  <a:srgbClr val="147E6D"/>
                </a:solidFill>
                <a:latin typeface="Noto Sans CJK KR"/>
                <a:ea typeface="Noto Sans CJK KR"/>
                <a:cs typeface="Noto Sans CJK KR"/>
              </a:defRPr>
            </a:lvl9pPr>
          </a:lstStyle>
          <a:p xmlns:a="http://schemas.openxmlformats.org/drawingml/2006/main">
            <a:pPr>
              <a:lnSpc>
                <a:spcPct val="110000"/>
              </a:lnSpc>
              <a:buNone/>
              <a:defRPr sz="2400" b="1">
                <a:solidFill>
                  <a:srgbClr val="147E6D"/>
                </a:solidFill>
                <a:latin typeface="Noto Sans CJK KR"/>
                <a:ea typeface="Noto Sans CJK KR"/>
                <a:cs typeface="Noto Sans CJK KR"/>
              </a:defRPr>
            </a:pPr>
            <a:r>
              <a:rPr sz="2400" b="1">
                <a:solidFill>
                  <a:srgbClr val="147E6D"/>
                </a:solidFill>
                <a:latin typeface="Noto Sans CJK KR"/>
                <a:ea typeface="Noto Sans CJK KR"/>
                <a:cs typeface="Noto Sans CJK KR"/>
              </a:rPr>
              <a:t>내 컴퓨터</a:t>
            </a:r>
          </a:p>
        </p:txBody>
      </p:sp>
      <p:sp>
        <p:nvSpPr>
          <p:cNvPr id="4" name="비교 0-1">
            <a:extLst xmlns:a="http://schemas.openxmlformats.org/drawingml/2006/main">
              <a:ext uri="{FF2B5EF4-FFF2-40B4-BE49-F238E27FC236}">
                <a16:creationId xmlns:a16="http://schemas.microsoft.com/office/drawing/2014/main" id="{B625325A-BB8B-4F01-9B89-3C267F59DAA5}"/>
              </a:ext>
            </a:extLst>
          </p:cNvPr>
          <p:cNvSpPr>
            <a:spLocks xmlns:a="http://schemas.openxmlformats.org/drawingml/2006/main" noGrp="1"/>
          </p:cNvSpPr>
          <p:nvPr/>
        </p:nvSpPr>
        <p:spPr>
          <a:xfrm xmlns:a="http://schemas.openxmlformats.org/drawingml/2006/main">
            <a:off x="704850" y="2838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index.html 파일</a:t>
            </a:r>
          </a:p>
        </p:txBody>
      </p:sp>
      <p:sp>
        <p:nvSpPr>
          <p:cNvPr id="5" name="비교 0-2">
            <a:extLst xmlns:a="http://schemas.openxmlformats.org/drawingml/2006/main">
              <a:ext uri="{FF2B5EF4-FFF2-40B4-BE49-F238E27FC236}">
                <a16:creationId xmlns:a16="http://schemas.microsoft.com/office/drawing/2014/main" id="{6E3C0B8C-4E09-4B3F-B21A-AFF44A46EA9A}"/>
              </a:ext>
            </a:extLst>
          </p:cNvPr>
          <p:cNvSpPr>
            <a:spLocks xmlns:a="http://schemas.openxmlformats.org/drawingml/2006/main" noGrp="1"/>
          </p:cNvSpPr>
          <p:nvPr/>
        </p:nvSpPr>
        <p:spPr>
          <a:xfrm xmlns:a="http://schemas.openxmlformats.org/drawingml/2006/main">
            <a:off x="704850" y="3600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내 브라우저로 열기</a:t>
            </a:r>
          </a:p>
        </p:txBody>
      </p:sp>
      <p:sp>
        <p:nvSpPr>
          <p:cNvPr id="6" name="비교 0-3">
            <a:extLst xmlns:a="http://schemas.openxmlformats.org/drawingml/2006/main">
              <a:ext uri="{FF2B5EF4-FFF2-40B4-BE49-F238E27FC236}">
                <a16:creationId xmlns:a16="http://schemas.microsoft.com/office/drawing/2014/main" id="{D713ADCD-E7B7-49FF-8B1C-0F0E6BF591BE}"/>
              </a:ext>
            </a:extLst>
          </p:cNvPr>
          <p:cNvSpPr>
            <a:spLocks xmlns:a="http://schemas.openxmlformats.org/drawingml/2006/main" noGrp="1"/>
          </p:cNvSpPr>
          <p:nvPr/>
        </p:nvSpPr>
        <p:spPr>
          <a:xfrm xmlns:a="http://schemas.openxmlformats.org/drawingml/2006/main">
            <a:off x="704850" y="4362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아직 내 컴퓨터에서만 확인</a:t>
            </a:r>
          </a:p>
        </p:txBody>
      </p:sp>
      <p:sp>
        <p:nvSpPr>
          <p:cNvPr id="7" name="비교 1-0">
            <a:extLst xmlns:a="http://schemas.openxmlformats.org/drawingml/2006/main">
              <a:ext uri="{FF2B5EF4-FFF2-40B4-BE49-F238E27FC236}">
                <a16:creationId xmlns:a16="http://schemas.microsoft.com/office/drawing/2014/main" id="{EFC2EB7A-BDDD-4223-9B9A-79B9EB8CBF7E}"/>
              </a:ext>
            </a:extLst>
          </p:cNvPr>
          <p:cNvSpPr>
            <a:spLocks xmlns:a="http://schemas.openxmlformats.org/drawingml/2006/main" noGrp="1"/>
          </p:cNvSpPr>
          <p:nvPr/>
        </p:nvSpPr>
        <p:spPr>
          <a:xfrm xmlns:a="http://schemas.openxmlformats.org/drawingml/2006/main">
            <a:off x="6229350" y="2076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00" b="1">
                <a:solidFill>
                  <a:srgbClr val="147E6D"/>
                </a:solidFill>
                <a:latin typeface="Noto Sans CJK KR"/>
                <a:ea typeface="Noto Sans CJK KR"/>
                <a:cs typeface="Noto Sans CJK KR"/>
              </a:defRPr>
            </a:defPPr>
            <a:lvl1pPr>
              <a:defRPr sz="2400" b="1">
                <a:solidFill>
                  <a:srgbClr val="147E6D"/>
                </a:solidFill>
                <a:latin typeface="Noto Sans CJK KR"/>
                <a:ea typeface="Noto Sans CJK KR"/>
                <a:cs typeface="Noto Sans CJK KR"/>
              </a:defRPr>
            </a:lvl1pPr>
            <a:lvl2pPr>
              <a:defRPr sz="2400" b="1">
                <a:solidFill>
                  <a:srgbClr val="147E6D"/>
                </a:solidFill>
                <a:latin typeface="Noto Sans CJK KR"/>
                <a:ea typeface="Noto Sans CJK KR"/>
                <a:cs typeface="Noto Sans CJK KR"/>
              </a:defRPr>
            </a:lvl2pPr>
            <a:lvl3pPr>
              <a:defRPr sz="2400" b="1">
                <a:solidFill>
                  <a:srgbClr val="147E6D"/>
                </a:solidFill>
                <a:latin typeface="Noto Sans CJK KR"/>
                <a:ea typeface="Noto Sans CJK KR"/>
                <a:cs typeface="Noto Sans CJK KR"/>
              </a:defRPr>
            </a:lvl3pPr>
            <a:lvl4pPr>
              <a:defRPr sz="2400" b="1">
                <a:solidFill>
                  <a:srgbClr val="147E6D"/>
                </a:solidFill>
                <a:latin typeface="Noto Sans CJK KR"/>
                <a:ea typeface="Noto Sans CJK KR"/>
                <a:cs typeface="Noto Sans CJK KR"/>
              </a:defRPr>
            </a:lvl4pPr>
            <a:lvl5pPr>
              <a:defRPr sz="2400" b="1">
                <a:solidFill>
                  <a:srgbClr val="147E6D"/>
                </a:solidFill>
                <a:latin typeface="Noto Sans CJK KR"/>
                <a:ea typeface="Noto Sans CJK KR"/>
                <a:cs typeface="Noto Sans CJK KR"/>
              </a:defRPr>
            </a:lvl5pPr>
            <a:lvl6pPr>
              <a:defRPr sz="2400" b="1">
                <a:solidFill>
                  <a:srgbClr val="147E6D"/>
                </a:solidFill>
                <a:latin typeface="Noto Sans CJK KR"/>
                <a:ea typeface="Noto Sans CJK KR"/>
                <a:cs typeface="Noto Sans CJK KR"/>
              </a:defRPr>
            </a:lvl6pPr>
            <a:lvl7pPr>
              <a:defRPr sz="2400" b="1">
                <a:solidFill>
                  <a:srgbClr val="147E6D"/>
                </a:solidFill>
                <a:latin typeface="Noto Sans CJK KR"/>
                <a:ea typeface="Noto Sans CJK KR"/>
                <a:cs typeface="Noto Sans CJK KR"/>
              </a:defRPr>
            </a:lvl7pPr>
            <a:lvl8pPr>
              <a:defRPr sz="2400" b="1">
                <a:solidFill>
                  <a:srgbClr val="147E6D"/>
                </a:solidFill>
                <a:latin typeface="Noto Sans CJK KR"/>
                <a:ea typeface="Noto Sans CJK KR"/>
                <a:cs typeface="Noto Sans CJK KR"/>
              </a:defRPr>
            </a:lvl8pPr>
            <a:lvl9pPr>
              <a:defRPr sz="2400" b="1">
                <a:solidFill>
                  <a:srgbClr val="147E6D"/>
                </a:solidFill>
                <a:latin typeface="Noto Sans CJK KR"/>
                <a:ea typeface="Noto Sans CJK KR"/>
                <a:cs typeface="Noto Sans CJK KR"/>
              </a:defRPr>
            </a:lvl9pPr>
          </a:lstStyle>
          <a:p xmlns:a="http://schemas.openxmlformats.org/drawingml/2006/main">
            <a:pPr>
              <a:lnSpc>
                <a:spcPct val="110000"/>
              </a:lnSpc>
              <a:buNone/>
              <a:defRPr sz="2400" b="1">
                <a:solidFill>
                  <a:srgbClr val="147E6D"/>
                </a:solidFill>
                <a:latin typeface="Noto Sans CJK KR"/>
                <a:ea typeface="Noto Sans CJK KR"/>
                <a:cs typeface="Noto Sans CJK KR"/>
              </a:defRPr>
            </a:pPr>
            <a:r>
              <a:rPr sz="2400" b="1">
                <a:solidFill>
                  <a:srgbClr val="147E6D"/>
                </a:solidFill>
                <a:latin typeface="Noto Sans CJK KR"/>
                <a:ea typeface="Noto Sans CJK KR"/>
                <a:cs typeface="Noto Sans CJK KR"/>
              </a:rPr>
              <a:t>인터넷 공간</a:t>
            </a:r>
          </a:p>
        </p:txBody>
      </p:sp>
      <p:sp>
        <p:nvSpPr>
          <p:cNvPr id="8" name="비교 1-1">
            <a:extLst xmlns:a="http://schemas.openxmlformats.org/drawingml/2006/main">
              <a:ext uri="{FF2B5EF4-FFF2-40B4-BE49-F238E27FC236}">
                <a16:creationId xmlns:a16="http://schemas.microsoft.com/office/drawing/2014/main" id="{38B81AAF-4DE8-41C3-AF71-5C53B3640351}"/>
              </a:ext>
            </a:extLst>
          </p:cNvPr>
          <p:cNvSpPr>
            <a:spLocks xmlns:a="http://schemas.openxmlformats.org/drawingml/2006/main" noGrp="1"/>
          </p:cNvSpPr>
          <p:nvPr/>
        </p:nvSpPr>
        <p:spPr>
          <a:xfrm xmlns:a="http://schemas.openxmlformats.org/drawingml/2006/main">
            <a:off x="6229350" y="2838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호스팅에 파일 업로드</a:t>
            </a:r>
          </a:p>
        </p:txBody>
      </p:sp>
      <p:sp>
        <p:nvSpPr>
          <p:cNvPr id="9" name="비교 1-2">
            <a:extLst xmlns:a="http://schemas.openxmlformats.org/drawingml/2006/main">
              <a:ext uri="{FF2B5EF4-FFF2-40B4-BE49-F238E27FC236}">
                <a16:creationId xmlns:a16="http://schemas.microsoft.com/office/drawing/2014/main" id="{4A6CDAA7-B4DD-4B77-BD04-25113233A569}"/>
              </a:ext>
            </a:extLst>
          </p:cNvPr>
          <p:cNvSpPr>
            <a:spLocks xmlns:a="http://schemas.openxmlformats.org/drawingml/2006/main" noGrp="1"/>
          </p:cNvSpPr>
          <p:nvPr/>
        </p:nvSpPr>
        <p:spPr>
          <a:xfrm xmlns:a="http://schemas.openxmlformats.org/drawingml/2006/main">
            <a:off x="6229350" y="3600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공개 주소로 열기</a:t>
            </a:r>
          </a:p>
        </p:txBody>
      </p:sp>
      <p:sp>
        <p:nvSpPr>
          <p:cNvPr id="10" name="비교 1-3">
            <a:extLst xmlns:a="http://schemas.openxmlformats.org/drawingml/2006/main">
              <a:ext uri="{FF2B5EF4-FFF2-40B4-BE49-F238E27FC236}">
                <a16:creationId xmlns:a16="http://schemas.microsoft.com/office/drawing/2014/main" id="{1FA0F635-804C-4EF9-9527-059EB0EA6299}"/>
              </a:ext>
            </a:extLst>
          </p:cNvPr>
          <p:cNvSpPr>
            <a:spLocks xmlns:a="http://schemas.openxmlformats.org/drawingml/2006/main" noGrp="1"/>
          </p:cNvSpPr>
          <p:nvPr/>
        </p:nvSpPr>
        <p:spPr>
          <a:xfrm xmlns:a="http://schemas.openxmlformats.org/drawingml/2006/main">
            <a:off x="6229350" y="4362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다른 기기에서도 확인</a:t>
            </a:r>
          </a:p>
        </p:txBody>
      </p:sp>
      <p:sp>
        <p:nvSpPr>
          <p:cNvPr id="11" name="완료 기준">
            <a:extLst xmlns:a="http://schemas.openxmlformats.org/drawingml/2006/main">
              <a:ext uri="{FF2B5EF4-FFF2-40B4-BE49-F238E27FC236}">
                <a16:creationId xmlns:a16="http://schemas.microsoft.com/office/drawing/2014/main" id="{9081EDDD-D014-44C4-A25C-4FB5ECA34EF4}"/>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공개 주소와 로컬 파일 주소를 구분합니다</a:t>
            </a:r>
          </a:p>
        </p:txBody>
      </p:sp>
      <p:sp>
        <p:nvSpPr>
          <p:cNvPr id="12" name="강의 꼬리말">
            <a:extLst xmlns:a="http://schemas.openxmlformats.org/drawingml/2006/main">
              <a:ext uri="{FF2B5EF4-FFF2-40B4-BE49-F238E27FC236}">
                <a16:creationId xmlns:a16="http://schemas.microsoft.com/office/drawing/2014/main" id="{76392F5C-914D-4738-AD42-E696CE61EC28}"/>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3" name="쪽 번호">
            <a:extLst xmlns:a="http://schemas.openxmlformats.org/drawingml/2006/main">
              <a:ext uri="{FF2B5EF4-FFF2-40B4-BE49-F238E27FC236}">
                <a16:creationId xmlns:a16="http://schemas.microsoft.com/office/drawing/2014/main" id="{3BD745F0-ECE6-4466-8A68-53FAC416B076}"/>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16 / 30</a:t>
            </a:r>
          </a:p>
        </p:txBody>
      </p:sp>
    </p:spTree>
    <p:extLst>
      <p:ext uri="{BB962C8B-B14F-4D97-AF65-F5344CB8AC3E}">
        <p14:creationId xmlns:p14="http://schemas.microsoft.com/office/powerpoint/2010/main" val="549728457"/>
      </p:ext>
    </p:extLst>
  </p:cSld>
</p:sld>
</file>

<file path=ppt/slides/slide17.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구간">
            <a:extLst xmlns:a="http://schemas.openxmlformats.org/drawingml/2006/main">
              <a:ext uri="{FF2B5EF4-FFF2-40B4-BE49-F238E27FC236}">
                <a16:creationId xmlns:a16="http://schemas.microsoft.com/office/drawing/2014/main" id="{B6D10AB1-2ABD-4F5D-A020-893D34100367}"/>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인터넷 서비스 가입</a:t>
            </a:r>
          </a:p>
        </p:txBody>
      </p:sp>
      <p:sp>
        <p:nvSpPr>
          <p:cNvPr id="2" name="제목">
            <a:extLst xmlns:a="http://schemas.openxmlformats.org/drawingml/2006/main">
              <a:ext uri="{FF2B5EF4-FFF2-40B4-BE49-F238E27FC236}">
                <a16:creationId xmlns:a16="http://schemas.microsoft.com/office/drawing/2014/main" id="{B36FEE69-BBD6-4608-BDAF-B8D8210BD52D}"/>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Cloudflare 실습 계정 준비</a:t>
            </a:r>
          </a:p>
        </p:txBody>
      </p:sp>
      <p:sp>
        <p:nvSpPr>
          <p:cNvPr id="3" name="본문 0">
            <a:extLst xmlns:a="http://schemas.openxmlformats.org/drawingml/2006/main">
              <a:ext uri="{FF2B5EF4-FFF2-40B4-BE49-F238E27FC236}">
                <a16:creationId xmlns:a16="http://schemas.microsoft.com/office/drawing/2014/main" id="{0BCDDBE7-913C-4AD0-BAAA-52C9CA313D56}"/>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1">
                <a:solidFill>
                  <a:srgbClr val="1C304B"/>
                </a:solidFill>
                <a:latin typeface="Noto Sans CJK KR"/>
                <a:ea typeface="Noto Sans CJK KR"/>
                <a:cs typeface="Noto Sans CJK KR"/>
              </a:defRPr>
            </a:defPPr>
            <a:lvl1pPr>
              <a:defRPr sz="2475" b="1">
                <a:solidFill>
                  <a:srgbClr val="1C304B"/>
                </a:solidFill>
                <a:latin typeface="Noto Sans CJK KR"/>
                <a:ea typeface="Noto Sans CJK KR"/>
                <a:cs typeface="Noto Sans CJK KR"/>
              </a:defRPr>
            </a:lvl1pPr>
            <a:lvl2pPr>
              <a:defRPr sz="2475" b="1">
                <a:solidFill>
                  <a:srgbClr val="1C304B"/>
                </a:solidFill>
                <a:latin typeface="Noto Sans CJK KR"/>
                <a:ea typeface="Noto Sans CJK KR"/>
                <a:cs typeface="Noto Sans CJK KR"/>
              </a:defRPr>
            </a:lvl2pPr>
            <a:lvl3pPr>
              <a:defRPr sz="2475" b="1">
                <a:solidFill>
                  <a:srgbClr val="1C304B"/>
                </a:solidFill>
                <a:latin typeface="Noto Sans CJK KR"/>
                <a:ea typeface="Noto Sans CJK KR"/>
                <a:cs typeface="Noto Sans CJK KR"/>
              </a:defRPr>
            </a:lvl3pPr>
            <a:lvl4pPr>
              <a:defRPr sz="2475" b="1">
                <a:solidFill>
                  <a:srgbClr val="1C304B"/>
                </a:solidFill>
                <a:latin typeface="Noto Sans CJK KR"/>
                <a:ea typeface="Noto Sans CJK KR"/>
                <a:cs typeface="Noto Sans CJK KR"/>
              </a:defRPr>
            </a:lvl4pPr>
            <a:lvl5pPr>
              <a:defRPr sz="2475" b="1">
                <a:solidFill>
                  <a:srgbClr val="1C304B"/>
                </a:solidFill>
                <a:latin typeface="Noto Sans CJK KR"/>
                <a:ea typeface="Noto Sans CJK KR"/>
                <a:cs typeface="Noto Sans CJK KR"/>
              </a:defRPr>
            </a:lvl5pPr>
            <a:lvl6pPr>
              <a:defRPr sz="2475" b="1">
                <a:solidFill>
                  <a:srgbClr val="1C304B"/>
                </a:solidFill>
                <a:latin typeface="Noto Sans CJK KR"/>
                <a:ea typeface="Noto Sans CJK KR"/>
                <a:cs typeface="Noto Sans CJK KR"/>
              </a:defRPr>
            </a:lvl6pPr>
            <a:lvl7pPr>
              <a:defRPr sz="2475" b="1">
                <a:solidFill>
                  <a:srgbClr val="1C304B"/>
                </a:solidFill>
                <a:latin typeface="Noto Sans CJK KR"/>
                <a:ea typeface="Noto Sans CJK KR"/>
                <a:cs typeface="Noto Sans CJK KR"/>
              </a:defRPr>
            </a:lvl7pPr>
            <a:lvl8pPr>
              <a:defRPr sz="2475" b="1">
                <a:solidFill>
                  <a:srgbClr val="1C304B"/>
                </a:solidFill>
                <a:latin typeface="Noto Sans CJK KR"/>
                <a:ea typeface="Noto Sans CJK KR"/>
                <a:cs typeface="Noto Sans CJK KR"/>
              </a:defRPr>
            </a:lvl8pPr>
            <a:lvl9pPr>
              <a:defRPr sz="2475" b="1">
                <a:solidFill>
                  <a:srgbClr val="1C304B"/>
                </a:solidFill>
                <a:latin typeface="Noto Sans CJK KR"/>
                <a:ea typeface="Noto Sans CJK KR"/>
                <a:cs typeface="Noto Sans CJK KR"/>
              </a:defRPr>
            </a:lvl9pPr>
          </a:lstStyle>
          <a:p xmlns:a="http://schemas.openxmlformats.org/drawingml/2006/main">
            <a:pPr>
              <a:lnSpc>
                <a:spcPct val="110000"/>
              </a:lnSpc>
              <a:buNone/>
              <a:defRPr sz="2475" b="1">
                <a:solidFill>
                  <a:srgbClr val="1C304B"/>
                </a:solidFill>
                <a:latin typeface="Noto Sans CJK KR"/>
                <a:ea typeface="Noto Sans CJK KR"/>
                <a:cs typeface="Noto Sans CJK KR"/>
              </a:defRPr>
            </a:pPr>
            <a:r>
              <a:rPr sz="2475" b="1">
                <a:solidFill>
                  <a:srgbClr val="1C304B"/>
                </a:solidFill>
                <a:latin typeface="Noto Sans CJK KR"/>
                <a:ea typeface="Noto Sans CJK KR"/>
                <a:cs typeface="Noto Sans CJK KR"/>
              </a:rPr>
              <a:t>공식 대시보드에서 가입 또는 로그인</a:t>
            </a:r>
          </a:p>
        </p:txBody>
      </p:sp>
      <p:sp>
        <p:nvSpPr>
          <p:cNvPr id="4" name="본문 1">
            <a:extLst xmlns:a="http://schemas.openxmlformats.org/drawingml/2006/main">
              <a:ext uri="{FF2B5EF4-FFF2-40B4-BE49-F238E27FC236}">
                <a16:creationId xmlns:a16="http://schemas.microsoft.com/office/drawing/2014/main" id="{D0F33BF7-1D45-406F-B8F0-2D53C8C7E8AF}"/>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이메일 인증은 본인이 직접 진행</a:t>
            </a:r>
          </a:p>
        </p:txBody>
      </p:sp>
      <p:sp>
        <p:nvSpPr>
          <p:cNvPr id="5" name="본문 2">
            <a:extLst xmlns:a="http://schemas.openxmlformats.org/drawingml/2006/main">
              <a:ext uri="{FF2B5EF4-FFF2-40B4-BE49-F238E27FC236}">
                <a16:creationId xmlns:a16="http://schemas.microsoft.com/office/drawing/2014/main" id="{03F1AF15-A3E5-4381-93EB-3CDE6B8C4233}"/>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연습용 프로젝트 이름 정하기</a:t>
            </a:r>
          </a:p>
        </p:txBody>
      </p:sp>
      <p:sp>
        <p:nvSpPr>
          <p:cNvPr id="6" name="완료 기준">
            <a:extLst xmlns:a="http://schemas.openxmlformats.org/drawingml/2006/main">
              <a:ext uri="{FF2B5EF4-FFF2-40B4-BE49-F238E27FC236}">
                <a16:creationId xmlns:a16="http://schemas.microsoft.com/office/drawing/2014/main" id="{6C338321-3DC1-40F6-A91E-DE3DCEE5F80F}"/>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기관 운영 계정과 사이트를 수정하지 않습니다</a:t>
            </a:r>
          </a:p>
        </p:txBody>
      </p:sp>
      <p:pic>
        <p:nvPicPr>
          <p:cNvPr id="7" name="">
            <a:extLst xmlns:a="http://schemas.openxmlformats.org/drawingml/2006/main">
              <a:ext uri="{FF2B5EF4-FFF2-40B4-BE49-F238E27FC236}">
                <a16:creationId xmlns:a16="http://schemas.microsoft.com/office/drawing/2014/main" id="{B8C14CE5-410A-4B7E-9A58-2B9E9CA18679}"/>
              </a:ext>
            </a:extLst>
          </p:cNvPr>
          <p:cNvPicPr>
            <a:picLocks xmlns:a="http://schemas.openxmlformats.org/drawingml/2006/main" noChangeAspect="1"/>
          </p:cNvPicPr>
          <p:nvPr/>
        </p:nvPicPr>
        <p:blipFill>
          <a:blip xmlns:r="http://schemas.openxmlformats.org/officeDocument/2006/relationships" xmlns:a="http://schemas.openxmlformats.org/drawingml/2006/main" r:embed="Rd16630dca35f4d52"/>
          <a:stretch xmlns:a="http://schemas.openxmlformats.org/drawingml/2006/main"/>
        </p:blipFill>
        <p:spPr>
          <a:xfrm xmlns:a="http://schemas.openxmlformats.org/drawingml/2006/main">
            <a:off x="8763000" y="2604002"/>
            <a:ext cx="2571750" cy="2450097"/>
          </a:xfrm>
          <a:prstGeom xmlns:a="http://schemas.openxmlformats.org/drawingml/2006/main" prst="rect">
            <a:avLst/>
          </a:prstGeom>
        </p:spPr>
      </p:pic>
      <p:sp>
        <p:nvSpPr>
          <p:cNvPr id="8" name="강의 꼬리말">
            <a:extLst xmlns:a="http://schemas.openxmlformats.org/drawingml/2006/main">
              <a:ext uri="{FF2B5EF4-FFF2-40B4-BE49-F238E27FC236}">
                <a16:creationId xmlns:a16="http://schemas.microsoft.com/office/drawing/2014/main" id="{EA014910-4BA7-49FF-A937-74BADAE9C2F3}"/>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9" name="쪽 번호">
            <a:extLst xmlns:a="http://schemas.openxmlformats.org/drawingml/2006/main">
              <a:ext uri="{FF2B5EF4-FFF2-40B4-BE49-F238E27FC236}">
                <a16:creationId xmlns:a16="http://schemas.microsoft.com/office/drawing/2014/main" id="{EB842D3C-9B20-46C9-BF4F-8CD53186C95D}"/>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17 / 30</a:t>
            </a:r>
          </a:p>
        </p:txBody>
      </p:sp>
    </p:spTree>
    <p:extLst>
      <p:ext uri="{BB962C8B-B14F-4D97-AF65-F5344CB8AC3E}">
        <p14:creationId xmlns:p14="http://schemas.microsoft.com/office/powerpoint/2010/main" val="529966830"/>
      </p:ext>
    </p:extLst>
  </p:cSld>
</p:sld>
</file>

<file path=ppt/slides/slide18.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1" name="구간">
            <a:extLst xmlns:a="http://schemas.openxmlformats.org/drawingml/2006/main">
              <a:ext uri="{FF2B5EF4-FFF2-40B4-BE49-F238E27FC236}">
                <a16:creationId xmlns:a16="http://schemas.microsoft.com/office/drawing/2014/main" id="{6DBAA2F2-6ACB-4C2B-9CB9-36302D5A7858}"/>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업로드 전 점검</a:t>
            </a:r>
          </a:p>
        </p:txBody>
      </p:sp>
      <p:sp>
        <p:nvSpPr>
          <p:cNvPr id="2" name="제목">
            <a:extLst xmlns:a="http://schemas.openxmlformats.org/drawingml/2006/main">
              <a:ext uri="{FF2B5EF4-FFF2-40B4-BE49-F238E27FC236}">
                <a16:creationId xmlns:a16="http://schemas.microsoft.com/office/drawing/2014/main" id="{16A63AF8-D2AA-4B37-87BC-89F07AC144B9}"/>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공개 전 확인</a:t>
            </a:r>
          </a:p>
        </p:txBody>
      </p:sp>
      <p:sp>
        <p:nvSpPr>
          <p:cNvPr id="3" name="본문 0">
            <a:extLst xmlns:a="http://schemas.openxmlformats.org/drawingml/2006/main">
              <a:ext uri="{FF2B5EF4-FFF2-40B4-BE49-F238E27FC236}">
                <a16:creationId xmlns:a16="http://schemas.microsoft.com/office/drawing/2014/main" id="{4713783B-D732-40E9-8C4E-2BE5FF322FAC}"/>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‘교육용 실습 사이트’ 표시가 있는가?</a:t>
            </a:r>
          </a:p>
        </p:txBody>
      </p:sp>
      <p:sp>
        <p:nvSpPr>
          <p:cNvPr id="4" name="본문 1">
            <a:extLst xmlns:a="http://schemas.openxmlformats.org/drawingml/2006/main">
              <a:ext uri="{FF2B5EF4-FFF2-40B4-BE49-F238E27FC236}">
                <a16:creationId xmlns:a16="http://schemas.microsoft.com/office/drawing/2014/main" id="{22411CB1-6633-4B43-BA06-41E632FE5064}"/>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실제 이름, 연락처, 상담 내용이 없는가?</a:t>
            </a:r>
          </a:p>
        </p:txBody>
      </p:sp>
      <p:sp>
        <p:nvSpPr>
          <p:cNvPr id="5" name="본문 2">
            <a:extLst xmlns:a="http://schemas.openxmlformats.org/drawingml/2006/main">
              <a:ext uri="{FF2B5EF4-FFF2-40B4-BE49-F238E27FC236}">
                <a16:creationId xmlns:a16="http://schemas.microsoft.com/office/drawing/2014/main" id="{9132A507-2A91-4864-9577-1982963B9CE2}"/>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날짜와 참가비를 지어내지 않았는가?</a:t>
            </a:r>
          </a:p>
        </p:txBody>
      </p:sp>
      <p:sp>
        <p:nvSpPr>
          <p:cNvPr id="6" name="본문 3">
            <a:extLst xmlns:a="http://schemas.openxmlformats.org/drawingml/2006/main">
              <a:ext uri="{FF2B5EF4-FFF2-40B4-BE49-F238E27FC236}">
                <a16:creationId xmlns:a16="http://schemas.microsoft.com/office/drawing/2014/main" id="{474182C6-C6E4-4AFF-9143-A2499E2C4991}"/>
              </a:ext>
            </a:extLst>
          </p:cNvPr>
          <p:cNvSpPr>
            <a:spLocks xmlns:a="http://schemas.openxmlformats.org/drawingml/2006/main" noGrp="1"/>
          </p:cNvSpPr>
          <p:nvPr/>
        </p:nvSpPr>
        <p:spPr>
          <a:xfrm xmlns:a="http://schemas.openxmlformats.org/drawingml/2006/main">
            <a:off x="742950" y="445770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실제 신청처럼 오해할 표현이 없는가?</a:t>
            </a:r>
          </a:p>
        </p:txBody>
      </p:sp>
      <p:sp>
        <p:nvSpPr>
          <p:cNvPr id="7" name="완료 기준">
            <a:extLst xmlns:a="http://schemas.openxmlformats.org/drawingml/2006/main">
              <a:ext uri="{FF2B5EF4-FFF2-40B4-BE49-F238E27FC236}">
                <a16:creationId xmlns:a16="http://schemas.microsoft.com/office/drawing/2014/main" id="{EC02A74C-A751-468C-A870-7B727EB1237D}"/>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파일 내용을 사람이 확인한 뒤 업로드합니다</a:t>
            </a:r>
          </a:p>
        </p:txBody>
      </p:sp>
      <p:pic>
        <p:nvPicPr>
          <p:cNvPr id="8" name="">
            <a:extLst xmlns:a="http://schemas.openxmlformats.org/drawingml/2006/main">
              <a:ext uri="{FF2B5EF4-FFF2-40B4-BE49-F238E27FC236}">
                <a16:creationId xmlns:a16="http://schemas.microsoft.com/office/drawing/2014/main" id="{575DC86A-2CB7-49A1-B118-3AD4A3DCF34B}"/>
              </a:ext>
            </a:extLst>
          </p:cNvPr>
          <p:cNvPicPr>
            <a:picLocks xmlns:a="http://schemas.openxmlformats.org/drawingml/2006/main" noChangeAspect="1"/>
          </p:cNvPicPr>
          <p:nvPr/>
        </p:nvPicPr>
        <p:blipFill>
          <a:blip xmlns:r="http://schemas.openxmlformats.org/officeDocument/2006/relationships" xmlns:a="http://schemas.openxmlformats.org/drawingml/2006/main" r:embed="R5f3bb49b9fbd47c1"/>
          <a:stretch xmlns:a="http://schemas.openxmlformats.org/drawingml/2006/main"/>
        </p:blipFill>
        <p:spPr>
          <a:xfrm xmlns:a="http://schemas.openxmlformats.org/drawingml/2006/main">
            <a:off x="9048260" y="2352675"/>
            <a:ext cx="2001230" cy="2952750"/>
          </a:xfrm>
          <a:prstGeom xmlns:a="http://schemas.openxmlformats.org/drawingml/2006/main" prst="rect">
            <a:avLst/>
          </a:prstGeom>
        </p:spPr>
      </p:pic>
      <p:sp>
        <p:nvSpPr>
          <p:cNvPr id="9" name="강의 꼬리말">
            <a:extLst xmlns:a="http://schemas.openxmlformats.org/drawingml/2006/main">
              <a:ext uri="{FF2B5EF4-FFF2-40B4-BE49-F238E27FC236}">
                <a16:creationId xmlns:a16="http://schemas.microsoft.com/office/drawing/2014/main" id="{EA0800C3-7704-4F2F-92D3-D3577B3759BD}"/>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0" name="쪽 번호">
            <a:extLst xmlns:a="http://schemas.openxmlformats.org/drawingml/2006/main">
              <a:ext uri="{FF2B5EF4-FFF2-40B4-BE49-F238E27FC236}">
                <a16:creationId xmlns:a16="http://schemas.microsoft.com/office/drawing/2014/main" id="{B7A8D1CB-A1B8-484B-A866-FF4A7150A244}"/>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18 / 30</a:t>
            </a:r>
          </a:p>
        </p:txBody>
      </p:sp>
    </p:spTree>
    <p:extLst>
      <p:ext uri="{BB962C8B-B14F-4D97-AF65-F5344CB8AC3E}">
        <p14:creationId xmlns:p14="http://schemas.microsoft.com/office/powerpoint/2010/main" val="2102257283"/>
      </p:ext>
    </p:extLst>
  </p:cSld>
</p:sld>
</file>

<file path=ppt/slides/slide19.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구간">
            <a:extLst xmlns:a="http://schemas.openxmlformats.org/drawingml/2006/main">
              <a:ext uri="{FF2B5EF4-FFF2-40B4-BE49-F238E27FC236}">
                <a16:creationId xmlns:a16="http://schemas.microsoft.com/office/drawing/2014/main" id="{EC8043A5-C051-420D-A831-DF88BDAD03B1}"/>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직접 업로드</a:t>
            </a:r>
          </a:p>
        </p:txBody>
      </p:sp>
      <p:sp>
        <p:nvSpPr>
          <p:cNvPr id="2" name="제목">
            <a:extLst xmlns:a="http://schemas.openxmlformats.org/drawingml/2006/main">
              <a:ext uri="{FF2B5EF4-FFF2-40B4-BE49-F238E27FC236}">
                <a16:creationId xmlns:a16="http://schemas.microsoft.com/office/drawing/2014/main" id="{71D8C079-8086-4879-9509-8A7E78D29D42}"/>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업로드할 파일 준비</a:t>
            </a:r>
          </a:p>
        </p:txBody>
      </p:sp>
      <p:sp>
        <p:nvSpPr>
          <p:cNvPr id="3" name="본문 0">
            <a:extLst xmlns:a="http://schemas.openxmlformats.org/drawingml/2006/main">
              <a:ext uri="{FF2B5EF4-FFF2-40B4-BE49-F238E27FC236}">
                <a16:creationId xmlns:a16="http://schemas.microsoft.com/office/drawing/2014/main" id="{27A08751-3911-449F-9323-FB53A901D2BE}"/>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1">
                <a:solidFill>
                  <a:srgbClr val="1C304B"/>
                </a:solidFill>
                <a:latin typeface="Noto Sans CJK KR"/>
                <a:ea typeface="Noto Sans CJK KR"/>
                <a:cs typeface="Noto Sans CJK KR"/>
              </a:defRPr>
            </a:defPPr>
            <a:lvl1pPr>
              <a:defRPr sz="2475" b="1">
                <a:solidFill>
                  <a:srgbClr val="1C304B"/>
                </a:solidFill>
                <a:latin typeface="Noto Sans CJK KR"/>
                <a:ea typeface="Noto Sans CJK KR"/>
                <a:cs typeface="Noto Sans CJK KR"/>
              </a:defRPr>
            </a:lvl1pPr>
            <a:lvl2pPr>
              <a:defRPr sz="2475" b="1">
                <a:solidFill>
                  <a:srgbClr val="1C304B"/>
                </a:solidFill>
                <a:latin typeface="Noto Sans CJK KR"/>
                <a:ea typeface="Noto Sans CJK KR"/>
                <a:cs typeface="Noto Sans CJK KR"/>
              </a:defRPr>
            </a:lvl2pPr>
            <a:lvl3pPr>
              <a:defRPr sz="2475" b="1">
                <a:solidFill>
                  <a:srgbClr val="1C304B"/>
                </a:solidFill>
                <a:latin typeface="Noto Sans CJK KR"/>
                <a:ea typeface="Noto Sans CJK KR"/>
                <a:cs typeface="Noto Sans CJK KR"/>
              </a:defRPr>
            </a:lvl3pPr>
            <a:lvl4pPr>
              <a:defRPr sz="2475" b="1">
                <a:solidFill>
                  <a:srgbClr val="1C304B"/>
                </a:solidFill>
                <a:latin typeface="Noto Sans CJK KR"/>
                <a:ea typeface="Noto Sans CJK KR"/>
                <a:cs typeface="Noto Sans CJK KR"/>
              </a:defRPr>
            </a:lvl4pPr>
            <a:lvl5pPr>
              <a:defRPr sz="2475" b="1">
                <a:solidFill>
                  <a:srgbClr val="1C304B"/>
                </a:solidFill>
                <a:latin typeface="Noto Sans CJK KR"/>
                <a:ea typeface="Noto Sans CJK KR"/>
                <a:cs typeface="Noto Sans CJK KR"/>
              </a:defRPr>
            </a:lvl5pPr>
            <a:lvl6pPr>
              <a:defRPr sz="2475" b="1">
                <a:solidFill>
                  <a:srgbClr val="1C304B"/>
                </a:solidFill>
                <a:latin typeface="Noto Sans CJK KR"/>
                <a:ea typeface="Noto Sans CJK KR"/>
                <a:cs typeface="Noto Sans CJK KR"/>
              </a:defRPr>
            </a:lvl6pPr>
            <a:lvl7pPr>
              <a:defRPr sz="2475" b="1">
                <a:solidFill>
                  <a:srgbClr val="1C304B"/>
                </a:solidFill>
                <a:latin typeface="Noto Sans CJK KR"/>
                <a:ea typeface="Noto Sans CJK KR"/>
                <a:cs typeface="Noto Sans CJK KR"/>
              </a:defRPr>
            </a:lvl7pPr>
            <a:lvl8pPr>
              <a:defRPr sz="2475" b="1">
                <a:solidFill>
                  <a:srgbClr val="1C304B"/>
                </a:solidFill>
                <a:latin typeface="Noto Sans CJK KR"/>
                <a:ea typeface="Noto Sans CJK KR"/>
                <a:cs typeface="Noto Sans CJK KR"/>
              </a:defRPr>
            </a:lvl8pPr>
            <a:lvl9pPr>
              <a:defRPr sz="2475" b="1">
                <a:solidFill>
                  <a:srgbClr val="1C304B"/>
                </a:solidFill>
                <a:latin typeface="Noto Sans CJK KR"/>
                <a:ea typeface="Noto Sans CJK KR"/>
                <a:cs typeface="Noto Sans CJK KR"/>
              </a:defRPr>
            </a:lvl9pPr>
          </a:lstStyle>
          <a:p xmlns:a="http://schemas.openxmlformats.org/drawingml/2006/main">
            <a:pPr>
              <a:lnSpc>
                <a:spcPct val="110000"/>
              </a:lnSpc>
              <a:buNone/>
              <a:defRPr sz="2475" b="1">
                <a:solidFill>
                  <a:srgbClr val="1C304B"/>
                </a:solidFill>
                <a:latin typeface="Noto Sans CJK KR"/>
                <a:ea typeface="Noto Sans CJK KR"/>
                <a:cs typeface="Noto Sans CJK KR"/>
              </a:defRPr>
            </a:pPr>
            <a:r>
              <a:rPr sz="2475" b="1">
                <a:solidFill>
                  <a:srgbClr val="1C304B"/>
                </a:solidFill>
                <a:latin typeface="Noto Sans CJK KR"/>
                <a:ea typeface="Noto Sans CJK KR"/>
                <a:cs typeface="Noto Sans CJK KR"/>
              </a:rPr>
              <a:t>업로드 폴더 맨 위에 index.html 두기</a:t>
            </a:r>
          </a:p>
        </p:txBody>
      </p:sp>
      <p:sp>
        <p:nvSpPr>
          <p:cNvPr id="4" name="본문 1">
            <a:extLst xmlns:a="http://schemas.openxmlformats.org/drawingml/2006/main">
              <a:ext uri="{FF2B5EF4-FFF2-40B4-BE49-F238E27FC236}">
                <a16:creationId xmlns:a16="http://schemas.microsoft.com/office/drawing/2014/main" id="{EFDA595F-9B83-4DC9-9DAC-61382FD88DEF}"/>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필요한 파일만 별도 폴더에 모으기</a:t>
            </a:r>
          </a:p>
        </p:txBody>
      </p:sp>
      <p:sp>
        <p:nvSpPr>
          <p:cNvPr id="5" name="본문 2">
            <a:extLst xmlns:a="http://schemas.openxmlformats.org/drawingml/2006/main">
              <a:ext uri="{FF2B5EF4-FFF2-40B4-BE49-F238E27FC236}">
                <a16:creationId xmlns:a16="http://schemas.microsoft.com/office/drawing/2014/main" id="{7A72C777-D0D6-4BC4-87BD-DE5EA4FD2398}"/>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계정 파일과 업무 문서는 제외</a:t>
            </a:r>
          </a:p>
        </p:txBody>
      </p:sp>
      <p:sp>
        <p:nvSpPr>
          <p:cNvPr id="6" name="완료 기준">
            <a:extLst xmlns:a="http://schemas.openxmlformats.org/drawingml/2006/main">
              <a:ext uri="{FF2B5EF4-FFF2-40B4-BE49-F238E27FC236}">
                <a16:creationId xmlns:a16="http://schemas.microsoft.com/office/drawing/2014/main" id="{9D8AEC99-C759-4920-90F5-2A96C992E200}"/>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오늘 공통 예제는 index.html 한 개만 업로드합니다</a:t>
            </a:r>
          </a:p>
        </p:txBody>
      </p:sp>
      <p:pic>
        <p:nvPicPr>
          <p:cNvPr id="7" name="">
            <a:extLst xmlns:a="http://schemas.openxmlformats.org/drawingml/2006/main">
              <a:ext uri="{FF2B5EF4-FFF2-40B4-BE49-F238E27FC236}">
                <a16:creationId xmlns:a16="http://schemas.microsoft.com/office/drawing/2014/main" id="{2771FF3B-2B77-4148-8AF1-06FC8E3E858A}"/>
              </a:ext>
            </a:extLst>
          </p:cNvPr>
          <p:cNvPicPr>
            <a:picLocks xmlns:a="http://schemas.openxmlformats.org/drawingml/2006/main" noChangeAspect="1"/>
          </p:cNvPicPr>
          <p:nvPr/>
        </p:nvPicPr>
        <p:blipFill>
          <a:blip xmlns:r="http://schemas.openxmlformats.org/officeDocument/2006/relationships" xmlns:a="http://schemas.openxmlformats.org/drawingml/2006/main" r:embed="R699f7463cf7f416f"/>
          <a:stretch xmlns:a="http://schemas.openxmlformats.org/drawingml/2006/main"/>
        </p:blipFill>
        <p:spPr>
          <a:xfrm xmlns:a="http://schemas.openxmlformats.org/drawingml/2006/main">
            <a:off x="8763000" y="2666405"/>
            <a:ext cx="2571750" cy="2325291"/>
          </a:xfrm>
          <a:prstGeom xmlns:a="http://schemas.openxmlformats.org/drawingml/2006/main" prst="rect">
            <a:avLst/>
          </a:prstGeom>
        </p:spPr>
      </p:pic>
      <p:sp>
        <p:nvSpPr>
          <p:cNvPr id="8" name="강의 꼬리말">
            <a:extLst xmlns:a="http://schemas.openxmlformats.org/drawingml/2006/main">
              <a:ext uri="{FF2B5EF4-FFF2-40B4-BE49-F238E27FC236}">
                <a16:creationId xmlns:a16="http://schemas.microsoft.com/office/drawing/2014/main" id="{AA0E7141-FA74-4551-BB57-185E560AF74D}"/>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9" name="쪽 번호">
            <a:extLst xmlns:a="http://schemas.openxmlformats.org/drawingml/2006/main">
              <a:ext uri="{FF2B5EF4-FFF2-40B4-BE49-F238E27FC236}">
                <a16:creationId xmlns:a16="http://schemas.microsoft.com/office/drawing/2014/main" id="{FB600CCD-5A9D-460B-949B-A714B2D59EDE}"/>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19 / 30</a:t>
            </a:r>
          </a:p>
        </p:txBody>
      </p:sp>
    </p:spTree>
    <p:extLst>
      <p:ext uri="{BB962C8B-B14F-4D97-AF65-F5344CB8AC3E}">
        <p14:creationId xmlns:p14="http://schemas.microsoft.com/office/powerpoint/2010/main" val="875312045"/>
      </p:ext>
    </p:extLst>
  </p:cSld>
</p:sld>
</file>

<file path=ppt/slides/slide20.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8" name="구간">
            <a:extLst xmlns:a="http://schemas.openxmlformats.org/drawingml/2006/main">
              <a:ext uri="{FF2B5EF4-FFF2-40B4-BE49-F238E27FC236}">
                <a16:creationId xmlns:a16="http://schemas.microsoft.com/office/drawing/2014/main" id="{A14C6124-1E82-4E65-90DB-E85D35538B45}"/>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첫 번째 공개</a:t>
            </a:r>
          </a:p>
        </p:txBody>
      </p:sp>
      <p:sp>
        <p:nvSpPr>
          <p:cNvPr id="2" name="제목">
            <a:extLst xmlns:a="http://schemas.openxmlformats.org/drawingml/2006/main">
              <a:ext uri="{FF2B5EF4-FFF2-40B4-BE49-F238E27FC236}">
                <a16:creationId xmlns:a16="http://schemas.microsoft.com/office/drawing/2014/main" id="{B9544291-57EB-49DA-94E2-9CC25F74133E}"/>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Cloudflare Pages 직접 업로드</a:t>
            </a:r>
          </a:p>
        </p:txBody>
      </p:sp>
      <p:sp>
        <p:nvSpPr>
          <p:cNvPr id="3" name="순서 01">
            <a:extLst xmlns:a="http://schemas.openxmlformats.org/drawingml/2006/main">
              <a:ext uri="{FF2B5EF4-FFF2-40B4-BE49-F238E27FC236}">
                <a16:creationId xmlns:a16="http://schemas.microsoft.com/office/drawing/2014/main" id="{74E8F50E-C20F-424C-B47E-9650A2124022}"/>
              </a:ext>
            </a:extLst>
          </p:cNvPr>
          <p:cNvSpPr>
            <a:spLocks xmlns:a="http://schemas.openxmlformats.org/drawingml/2006/main" noGrp="1"/>
          </p:cNvSpPr>
          <p:nvPr/>
        </p:nvSpPr>
        <p:spPr>
          <a:xfrm xmlns:a="http://schemas.openxmlformats.org/drawingml/2006/main">
            <a:off x="685800" y="2019300"/>
            <a:ext cx="666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700" b="1">
                <a:solidFill>
                  <a:srgbClr val="147E6D"/>
                </a:solidFill>
                <a:latin typeface="Noto Sans CJK KR"/>
                <a:ea typeface="Noto Sans CJK KR"/>
                <a:cs typeface="Noto Sans CJK KR"/>
              </a:defRPr>
            </a:defPPr>
            <a:lvl1pPr>
              <a:defRPr sz="2700" b="1">
                <a:solidFill>
                  <a:srgbClr val="147E6D"/>
                </a:solidFill>
                <a:latin typeface="Noto Sans CJK KR"/>
                <a:ea typeface="Noto Sans CJK KR"/>
                <a:cs typeface="Noto Sans CJK KR"/>
              </a:defRPr>
            </a:lvl1pPr>
            <a:lvl2pPr>
              <a:defRPr sz="2700" b="1">
                <a:solidFill>
                  <a:srgbClr val="147E6D"/>
                </a:solidFill>
                <a:latin typeface="Noto Sans CJK KR"/>
                <a:ea typeface="Noto Sans CJK KR"/>
                <a:cs typeface="Noto Sans CJK KR"/>
              </a:defRPr>
            </a:lvl2pPr>
            <a:lvl3pPr>
              <a:defRPr sz="2700" b="1">
                <a:solidFill>
                  <a:srgbClr val="147E6D"/>
                </a:solidFill>
                <a:latin typeface="Noto Sans CJK KR"/>
                <a:ea typeface="Noto Sans CJK KR"/>
                <a:cs typeface="Noto Sans CJK KR"/>
              </a:defRPr>
            </a:lvl3pPr>
            <a:lvl4pPr>
              <a:defRPr sz="2700" b="1">
                <a:solidFill>
                  <a:srgbClr val="147E6D"/>
                </a:solidFill>
                <a:latin typeface="Noto Sans CJK KR"/>
                <a:ea typeface="Noto Sans CJK KR"/>
                <a:cs typeface="Noto Sans CJK KR"/>
              </a:defRPr>
            </a:lvl4pPr>
            <a:lvl5pPr>
              <a:defRPr sz="2700" b="1">
                <a:solidFill>
                  <a:srgbClr val="147E6D"/>
                </a:solidFill>
                <a:latin typeface="Noto Sans CJK KR"/>
                <a:ea typeface="Noto Sans CJK KR"/>
                <a:cs typeface="Noto Sans CJK KR"/>
              </a:defRPr>
            </a:lvl5pPr>
            <a:lvl6pPr>
              <a:defRPr sz="2700" b="1">
                <a:solidFill>
                  <a:srgbClr val="147E6D"/>
                </a:solidFill>
                <a:latin typeface="Noto Sans CJK KR"/>
                <a:ea typeface="Noto Sans CJK KR"/>
                <a:cs typeface="Noto Sans CJK KR"/>
              </a:defRPr>
            </a:lvl6pPr>
            <a:lvl7pPr>
              <a:defRPr sz="2700" b="1">
                <a:solidFill>
                  <a:srgbClr val="147E6D"/>
                </a:solidFill>
                <a:latin typeface="Noto Sans CJK KR"/>
                <a:ea typeface="Noto Sans CJK KR"/>
                <a:cs typeface="Noto Sans CJK KR"/>
              </a:defRPr>
            </a:lvl7pPr>
            <a:lvl8pPr>
              <a:defRPr sz="2700" b="1">
                <a:solidFill>
                  <a:srgbClr val="147E6D"/>
                </a:solidFill>
                <a:latin typeface="Noto Sans CJK KR"/>
                <a:ea typeface="Noto Sans CJK KR"/>
                <a:cs typeface="Noto Sans CJK KR"/>
              </a:defRPr>
            </a:lvl8pPr>
            <a:lvl9pPr>
              <a:defRPr sz="2700" b="1">
                <a:solidFill>
                  <a:srgbClr val="147E6D"/>
                </a:solidFill>
                <a:latin typeface="Noto Sans CJK KR"/>
                <a:ea typeface="Noto Sans CJK KR"/>
                <a:cs typeface="Noto Sans CJK KR"/>
              </a:defRPr>
            </a:lvl9pPr>
          </a:lstStyle>
          <a:p xmlns:a="http://schemas.openxmlformats.org/drawingml/2006/main">
            <a:pPr>
              <a:lnSpc>
                <a:spcPct val="110000"/>
              </a:lnSpc>
              <a:buNone/>
              <a:defRPr sz="2700" b="1">
                <a:solidFill>
                  <a:srgbClr val="147E6D"/>
                </a:solidFill>
                <a:latin typeface="Noto Sans CJK KR"/>
                <a:ea typeface="Noto Sans CJK KR"/>
                <a:cs typeface="Noto Sans CJK KR"/>
              </a:defRPr>
            </a:pPr>
            <a:r>
              <a:rPr sz="2700" b="1">
                <a:solidFill>
                  <a:srgbClr val="147E6D"/>
                </a:solidFill>
                <a:latin typeface="Noto Sans CJK KR"/>
                <a:ea typeface="Noto Sans CJK KR"/>
                <a:cs typeface="Noto Sans CJK KR"/>
              </a:rPr>
              <a:t>01</a:t>
            </a:r>
          </a:p>
        </p:txBody>
      </p:sp>
      <p:sp>
        <p:nvSpPr>
          <p:cNvPr id="4" name="단계 01">
            <a:extLst xmlns:a="http://schemas.openxmlformats.org/drawingml/2006/main">
              <a:ext uri="{FF2B5EF4-FFF2-40B4-BE49-F238E27FC236}">
                <a16:creationId xmlns:a16="http://schemas.microsoft.com/office/drawing/2014/main" id="{94616699-365D-4B88-BAC0-ADF434B7ECAB}"/>
              </a:ext>
            </a:extLst>
          </p:cNvPr>
          <p:cNvSpPr>
            <a:spLocks xmlns:a="http://schemas.openxmlformats.org/drawingml/2006/main" noGrp="1"/>
          </p:cNvSpPr>
          <p:nvPr/>
        </p:nvSpPr>
        <p:spPr>
          <a:xfrm xmlns:a="http://schemas.openxmlformats.org/drawingml/2006/main">
            <a:off x="1619250" y="2019300"/>
            <a:ext cx="3143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Workers &amp; Pages</a:t>
            </a:r>
          </a:p>
        </p:txBody>
      </p:sp>
      <p:sp>
        <p:nvSpPr>
          <p:cNvPr id="5" name="설명 01">
            <a:extLst xmlns:a="http://schemas.openxmlformats.org/drawingml/2006/main">
              <a:ext uri="{FF2B5EF4-FFF2-40B4-BE49-F238E27FC236}">
                <a16:creationId xmlns:a16="http://schemas.microsoft.com/office/drawing/2014/main" id="{CE93F42D-8BD6-422D-A62E-6E6D0FD8B543}"/>
              </a:ext>
            </a:extLst>
          </p:cNvPr>
          <p:cNvSpPr>
            <a:spLocks xmlns:a="http://schemas.openxmlformats.org/drawingml/2006/main" noGrp="1"/>
          </p:cNvSpPr>
          <p:nvPr/>
        </p:nvSpPr>
        <p:spPr>
          <a:xfrm xmlns:a="http://schemas.openxmlformats.org/drawingml/2006/main">
            <a:off x="4857750" y="2019300"/>
            <a:ext cx="6667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025" b="0">
                <a:solidFill>
                  <a:srgbClr val="1C304B"/>
                </a:solidFill>
                <a:latin typeface="Noto Sans CJK KR"/>
                <a:ea typeface="Noto Sans CJK KR"/>
                <a:cs typeface="Noto Sans CJK KR"/>
              </a:defRPr>
            </a:defPPr>
            <a:lvl1pPr>
              <a:defRPr sz="2025" b="0">
                <a:solidFill>
                  <a:srgbClr val="1C304B"/>
                </a:solidFill>
                <a:latin typeface="Noto Sans CJK KR"/>
                <a:ea typeface="Noto Sans CJK KR"/>
                <a:cs typeface="Noto Sans CJK KR"/>
              </a:defRPr>
            </a:lvl1pPr>
            <a:lvl2pPr>
              <a:defRPr sz="2025" b="0">
                <a:solidFill>
                  <a:srgbClr val="1C304B"/>
                </a:solidFill>
                <a:latin typeface="Noto Sans CJK KR"/>
                <a:ea typeface="Noto Sans CJK KR"/>
                <a:cs typeface="Noto Sans CJK KR"/>
              </a:defRPr>
            </a:lvl2pPr>
            <a:lvl3pPr>
              <a:defRPr sz="2025" b="0">
                <a:solidFill>
                  <a:srgbClr val="1C304B"/>
                </a:solidFill>
                <a:latin typeface="Noto Sans CJK KR"/>
                <a:ea typeface="Noto Sans CJK KR"/>
                <a:cs typeface="Noto Sans CJK KR"/>
              </a:defRPr>
            </a:lvl3pPr>
            <a:lvl4pPr>
              <a:defRPr sz="2025" b="0">
                <a:solidFill>
                  <a:srgbClr val="1C304B"/>
                </a:solidFill>
                <a:latin typeface="Noto Sans CJK KR"/>
                <a:ea typeface="Noto Sans CJK KR"/>
                <a:cs typeface="Noto Sans CJK KR"/>
              </a:defRPr>
            </a:lvl4pPr>
            <a:lvl5pPr>
              <a:defRPr sz="2025" b="0">
                <a:solidFill>
                  <a:srgbClr val="1C304B"/>
                </a:solidFill>
                <a:latin typeface="Noto Sans CJK KR"/>
                <a:ea typeface="Noto Sans CJK KR"/>
                <a:cs typeface="Noto Sans CJK KR"/>
              </a:defRPr>
            </a:lvl5pPr>
            <a:lvl6pPr>
              <a:defRPr sz="2025" b="0">
                <a:solidFill>
                  <a:srgbClr val="1C304B"/>
                </a:solidFill>
                <a:latin typeface="Noto Sans CJK KR"/>
                <a:ea typeface="Noto Sans CJK KR"/>
                <a:cs typeface="Noto Sans CJK KR"/>
              </a:defRPr>
            </a:lvl6pPr>
            <a:lvl7pPr>
              <a:defRPr sz="2025" b="0">
                <a:solidFill>
                  <a:srgbClr val="1C304B"/>
                </a:solidFill>
                <a:latin typeface="Noto Sans CJK KR"/>
                <a:ea typeface="Noto Sans CJK KR"/>
                <a:cs typeface="Noto Sans CJK KR"/>
              </a:defRPr>
            </a:lvl7pPr>
            <a:lvl8pPr>
              <a:defRPr sz="2025" b="0">
                <a:solidFill>
                  <a:srgbClr val="1C304B"/>
                </a:solidFill>
                <a:latin typeface="Noto Sans CJK KR"/>
                <a:ea typeface="Noto Sans CJK KR"/>
                <a:cs typeface="Noto Sans CJK KR"/>
              </a:defRPr>
            </a:lvl8pPr>
            <a:lvl9pPr>
              <a:defRPr sz="2025" b="0">
                <a:solidFill>
                  <a:srgbClr val="1C304B"/>
                </a:solidFill>
                <a:latin typeface="Noto Sans CJK KR"/>
                <a:ea typeface="Noto Sans CJK KR"/>
                <a:cs typeface="Noto Sans CJK KR"/>
              </a:defRPr>
            </a:lvl9pPr>
          </a:lstStyle>
          <a:p xmlns:a="http://schemas.openxmlformats.org/drawingml/2006/main">
            <a:pPr>
              <a:lnSpc>
                <a:spcPct val="110000"/>
              </a:lnSpc>
              <a:buNone/>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Create application에서 Pages 업로드 선택</a:t>
            </a:r>
          </a:p>
        </p:txBody>
      </p:sp>
      <p:sp>
        <p:nvSpPr>
          <p:cNvPr id="6" name="순서 02">
            <a:extLst xmlns:a="http://schemas.openxmlformats.org/drawingml/2006/main">
              <a:ext uri="{FF2B5EF4-FFF2-40B4-BE49-F238E27FC236}">
                <a16:creationId xmlns:a16="http://schemas.microsoft.com/office/drawing/2014/main" id="{B617A401-8D63-458F-A766-F8A7D47A1F38}"/>
              </a:ext>
            </a:extLst>
          </p:cNvPr>
          <p:cNvSpPr>
            <a:spLocks xmlns:a="http://schemas.openxmlformats.org/drawingml/2006/main" noGrp="1"/>
          </p:cNvSpPr>
          <p:nvPr/>
        </p:nvSpPr>
        <p:spPr>
          <a:xfrm xmlns:a="http://schemas.openxmlformats.org/drawingml/2006/main">
            <a:off x="685800" y="2857500"/>
            <a:ext cx="666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700" b="1">
                <a:solidFill>
                  <a:srgbClr val="147E6D"/>
                </a:solidFill>
                <a:latin typeface="Noto Sans CJK KR"/>
                <a:ea typeface="Noto Sans CJK KR"/>
                <a:cs typeface="Noto Sans CJK KR"/>
              </a:defRPr>
            </a:defPPr>
            <a:lvl1pPr>
              <a:defRPr sz="2700" b="1">
                <a:solidFill>
                  <a:srgbClr val="147E6D"/>
                </a:solidFill>
                <a:latin typeface="Noto Sans CJK KR"/>
                <a:ea typeface="Noto Sans CJK KR"/>
                <a:cs typeface="Noto Sans CJK KR"/>
              </a:defRPr>
            </a:lvl1pPr>
            <a:lvl2pPr>
              <a:defRPr sz="2700" b="1">
                <a:solidFill>
                  <a:srgbClr val="147E6D"/>
                </a:solidFill>
                <a:latin typeface="Noto Sans CJK KR"/>
                <a:ea typeface="Noto Sans CJK KR"/>
                <a:cs typeface="Noto Sans CJK KR"/>
              </a:defRPr>
            </a:lvl2pPr>
            <a:lvl3pPr>
              <a:defRPr sz="2700" b="1">
                <a:solidFill>
                  <a:srgbClr val="147E6D"/>
                </a:solidFill>
                <a:latin typeface="Noto Sans CJK KR"/>
                <a:ea typeface="Noto Sans CJK KR"/>
                <a:cs typeface="Noto Sans CJK KR"/>
              </a:defRPr>
            </a:lvl3pPr>
            <a:lvl4pPr>
              <a:defRPr sz="2700" b="1">
                <a:solidFill>
                  <a:srgbClr val="147E6D"/>
                </a:solidFill>
                <a:latin typeface="Noto Sans CJK KR"/>
                <a:ea typeface="Noto Sans CJK KR"/>
                <a:cs typeface="Noto Sans CJK KR"/>
              </a:defRPr>
            </a:lvl4pPr>
            <a:lvl5pPr>
              <a:defRPr sz="2700" b="1">
                <a:solidFill>
                  <a:srgbClr val="147E6D"/>
                </a:solidFill>
                <a:latin typeface="Noto Sans CJK KR"/>
                <a:ea typeface="Noto Sans CJK KR"/>
                <a:cs typeface="Noto Sans CJK KR"/>
              </a:defRPr>
            </a:lvl5pPr>
            <a:lvl6pPr>
              <a:defRPr sz="2700" b="1">
                <a:solidFill>
                  <a:srgbClr val="147E6D"/>
                </a:solidFill>
                <a:latin typeface="Noto Sans CJK KR"/>
                <a:ea typeface="Noto Sans CJK KR"/>
                <a:cs typeface="Noto Sans CJK KR"/>
              </a:defRPr>
            </a:lvl6pPr>
            <a:lvl7pPr>
              <a:defRPr sz="2700" b="1">
                <a:solidFill>
                  <a:srgbClr val="147E6D"/>
                </a:solidFill>
                <a:latin typeface="Noto Sans CJK KR"/>
                <a:ea typeface="Noto Sans CJK KR"/>
                <a:cs typeface="Noto Sans CJK KR"/>
              </a:defRPr>
            </a:lvl7pPr>
            <a:lvl8pPr>
              <a:defRPr sz="2700" b="1">
                <a:solidFill>
                  <a:srgbClr val="147E6D"/>
                </a:solidFill>
                <a:latin typeface="Noto Sans CJK KR"/>
                <a:ea typeface="Noto Sans CJK KR"/>
                <a:cs typeface="Noto Sans CJK KR"/>
              </a:defRPr>
            </a:lvl8pPr>
            <a:lvl9pPr>
              <a:defRPr sz="2700" b="1">
                <a:solidFill>
                  <a:srgbClr val="147E6D"/>
                </a:solidFill>
                <a:latin typeface="Noto Sans CJK KR"/>
                <a:ea typeface="Noto Sans CJK KR"/>
                <a:cs typeface="Noto Sans CJK KR"/>
              </a:defRPr>
            </a:lvl9pPr>
          </a:lstStyle>
          <a:p xmlns:a="http://schemas.openxmlformats.org/drawingml/2006/main">
            <a:pPr>
              <a:lnSpc>
                <a:spcPct val="110000"/>
              </a:lnSpc>
              <a:buNone/>
              <a:defRPr sz="2700" b="1">
                <a:solidFill>
                  <a:srgbClr val="147E6D"/>
                </a:solidFill>
                <a:latin typeface="Noto Sans CJK KR"/>
                <a:ea typeface="Noto Sans CJK KR"/>
                <a:cs typeface="Noto Sans CJK KR"/>
              </a:defRPr>
            </a:pPr>
            <a:r>
              <a:rPr sz="2700" b="1">
                <a:solidFill>
                  <a:srgbClr val="147E6D"/>
                </a:solidFill>
                <a:latin typeface="Noto Sans CJK KR"/>
                <a:ea typeface="Noto Sans CJK KR"/>
                <a:cs typeface="Noto Sans CJK KR"/>
              </a:rPr>
              <a:t>02</a:t>
            </a:r>
          </a:p>
        </p:txBody>
      </p:sp>
      <p:sp>
        <p:nvSpPr>
          <p:cNvPr id="7" name="단계 02">
            <a:extLst xmlns:a="http://schemas.openxmlformats.org/drawingml/2006/main">
              <a:ext uri="{FF2B5EF4-FFF2-40B4-BE49-F238E27FC236}">
                <a16:creationId xmlns:a16="http://schemas.microsoft.com/office/drawing/2014/main" id="{A2399E31-FF34-47FB-82C1-96EB1A192D2B}"/>
              </a:ext>
            </a:extLst>
          </p:cNvPr>
          <p:cNvSpPr>
            <a:spLocks xmlns:a="http://schemas.openxmlformats.org/drawingml/2006/main" noGrp="1"/>
          </p:cNvSpPr>
          <p:nvPr/>
        </p:nvSpPr>
        <p:spPr>
          <a:xfrm xmlns:a="http://schemas.openxmlformats.org/drawingml/2006/main">
            <a:off x="1619250" y="2857500"/>
            <a:ext cx="3143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Drag and drop</a:t>
            </a:r>
          </a:p>
        </p:txBody>
      </p:sp>
      <p:sp>
        <p:nvSpPr>
          <p:cNvPr id="8" name="설명 02">
            <a:extLst xmlns:a="http://schemas.openxmlformats.org/drawingml/2006/main">
              <a:ext uri="{FF2B5EF4-FFF2-40B4-BE49-F238E27FC236}">
                <a16:creationId xmlns:a16="http://schemas.microsoft.com/office/drawing/2014/main" id="{1A6B878D-620E-4D14-89C6-3BA4345B67C2}"/>
              </a:ext>
            </a:extLst>
          </p:cNvPr>
          <p:cNvSpPr>
            <a:spLocks xmlns:a="http://schemas.openxmlformats.org/drawingml/2006/main" noGrp="1"/>
          </p:cNvSpPr>
          <p:nvPr/>
        </p:nvSpPr>
        <p:spPr>
          <a:xfrm xmlns:a="http://schemas.openxmlformats.org/drawingml/2006/main">
            <a:off x="4857750" y="2857500"/>
            <a:ext cx="6667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025" b="0">
                <a:solidFill>
                  <a:srgbClr val="1C304B"/>
                </a:solidFill>
                <a:latin typeface="Noto Sans CJK KR"/>
                <a:ea typeface="Noto Sans CJK KR"/>
                <a:cs typeface="Noto Sans CJK KR"/>
              </a:defRPr>
            </a:defPPr>
            <a:lvl1pPr>
              <a:defRPr sz="2025" b="0">
                <a:solidFill>
                  <a:srgbClr val="1C304B"/>
                </a:solidFill>
                <a:latin typeface="Noto Sans CJK KR"/>
                <a:ea typeface="Noto Sans CJK KR"/>
                <a:cs typeface="Noto Sans CJK KR"/>
              </a:defRPr>
            </a:lvl1pPr>
            <a:lvl2pPr>
              <a:defRPr sz="2025" b="0">
                <a:solidFill>
                  <a:srgbClr val="1C304B"/>
                </a:solidFill>
                <a:latin typeface="Noto Sans CJK KR"/>
                <a:ea typeface="Noto Sans CJK KR"/>
                <a:cs typeface="Noto Sans CJK KR"/>
              </a:defRPr>
            </a:lvl2pPr>
            <a:lvl3pPr>
              <a:defRPr sz="2025" b="0">
                <a:solidFill>
                  <a:srgbClr val="1C304B"/>
                </a:solidFill>
                <a:latin typeface="Noto Sans CJK KR"/>
                <a:ea typeface="Noto Sans CJK KR"/>
                <a:cs typeface="Noto Sans CJK KR"/>
              </a:defRPr>
            </a:lvl3pPr>
            <a:lvl4pPr>
              <a:defRPr sz="2025" b="0">
                <a:solidFill>
                  <a:srgbClr val="1C304B"/>
                </a:solidFill>
                <a:latin typeface="Noto Sans CJK KR"/>
                <a:ea typeface="Noto Sans CJK KR"/>
                <a:cs typeface="Noto Sans CJK KR"/>
              </a:defRPr>
            </a:lvl4pPr>
            <a:lvl5pPr>
              <a:defRPr sz="2025" b="0">
                <a:solidFill>
                  <a:srgbClr val="1C304B"/>
                </a:solidFill>
                <a:latin typeface="Noto Sans CJK KR"/>
                <a:ea typeface="Noto Sans CJK KR"/>
                <a:cs typeface="Noto Sans CJK KR"/>
              </a:defRPr>
            </a:lvl5pPr>
            <a:lvl6pPr>
              <a:defRPr sz="2025" b="0">
                <a:solidFill>
                  <a:srgbClr val="1C304B"/>
                </a:solidFill>
                <a:latin typeface="Noto Sans CJK KR"/>
                <a:ea typeface="Noto Sans CJK KR"/>
                <a:cs typeface="Noto Sans CJK KR"/>
              </a:defRPr>
            </a:lvl6pPr>
            <a:lvl7pPr>
              <a:defRPr sz="2025" b="0">
                <a:solidFill>
                  <a:srgbClr val="1C304B"/>
                </a:solidFill>
                <a:latin typeface="Noto Sans CJK KR"/>
                <a:ea typeface="Noto Sans CJK KR"/>
                <a:cs typeface="Noto Sans CJK KR"/>
              </a:defRPr>
            </a:lvl7pPr>
            <a:lvl8pPr>
              <a:defRPr sz="2025" b="0">
                <a:solidFill>
                  <a:srgbClr val="1C304B"/>
                </a:solidFill>
                <a:latin typeface="Noto Sans CJK KR"/>
                <a:ea typeface="Noto Sans CJK KR"/>
                <a:cs typeface="Noto Sans CJK KR"/>
              </a:defRPr>
            </a:lvl8pPr>
            <a:lvl9pPr>
              <a:defRPr sz="2025" b="0">
                <a:solidFill>
                  <a:srgbClr val="1C304B"/>
                </a:solidFill>
                <a:latin typeface="Noto Sans CJK KR"/>
                <a:ea typeface="Noto Sans CJK KR"/>
                <a:cs typeface="Noto Sans CJK KR"/>
              </a:defRPr>
            </a:lvl9pPr>
          </a:lstStyle>
          <a:p xmlns:a="http://schemas.openxmlformats.org/drawingml/2006/main">
            <a:pPr>
              <a:lnSpc>
                <a:spcPct val="110000"/>
              </a:lnSpc>
              <a:buNone/>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실습 이름 입력, 준비한 파일 넣기</a:t>
            </a:r>
          </a:p>
        </p:txBody>
      </p:sp>
      <p:sp>
        <p:nvSpPr>
          <p:cNvPr id="9" name="순서 03">
            <a:extLst xmlns:a="http://schemas.openxmlformats.org/drawingml/2006/main">
              <a:ext uri="{FF2B5EF4-FFF2-40B4-BE49-F238E27FC236}">
                <a16:creationId xmlns:a16="http://schemas.microsoft.com/office/drawing/2014/main" id="{DC2AA0C7-5025-4214-AEEA-1F0DD11446E1}"/>
              </a:ext>
            </a:extLst>
          </p:cNvPr>
          <p:cNvSpPr>
            <a:spLocks xmlns:a="http://schemas.openxmlformats.org/drawingml/2006/main" noGrp="1"/>
          </p:cNvSpPr>
          <p:nvPr/>
        </p:nvSpPr>
        <p:spPr>
          <a:xfrm xmlns:a="http://schemas.openxmlformats.org/drawingml/2006/main">
            <a:off x="685800" y="3695700"/>
            <a:ext cx="666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700" b="1">
                <a:solidFill>
                  <a:srgbClr val="147E6D"/>
                </a:solidFill>
                <a:latin typeface="Noto Sans CJK KR"/>
                <a:ea typeface="Noto Sans CJK KR"/>
                <a:cs typeface="Noto Sans CJK KR"/>
              </a:defRPr>
            </a:defPPr>
            <a:lvl1pPr>
              <a:defRPr sz="2700" b="1">
                <a:solidFill>
                  <a:srgbClr val="147E6D"/>
                </a:solidFill>
                <a:latin typeface="Noto Sans CJK KR"/>
                <a:ea typeface="Noto Sans CJK KR"/>
                <a:cs typeface="Noto Sans CJK KR"/>
              </a:defRPr>
            </a:lvl1pPr>
            <a:lvl2pPr>
              <a:defRPr sz="2700" b="1">
                <a:solidFill>
                  <a:srgbClr val="147E6D"/>
                </a:solidFill>
                <a:latin typeface="Noto Sans CJK KR"/>
                <a:ea typeface="Noto Sans CJK KR"/>
                <a:cs typeface="Noto Sans CJK KR"/>
              </a:defRPr>
            </a:lvl2pPr>
            <a:lvl3pPr>
              <a:defRPr sz="2700" b="1">
                <a:solidFill>
                  <a:srgbClr val="147E6D"/>
                </a:solidFill>
                <a:latin typeface="Noto Sans CJK KR"/>
                <a:ea typeface="Noto Sans CJK KR"/>
                <a:cs typeface="Noto Sans CJK KR"/>
              </a:defRPr>
            </a:lvl3pPr>
            <a:lvl4pPr>
              <a:defRPr sz="2700" b="1">
                <a:solidFill>
                  <a:srgbClr val="147E6D"/>
                </a:solidFill>
                <a:latin typeface="Noto Sans CJK KR"/>
                <a:ea typeface="Noto Sans CJK KR"/>
                <a:cs typeface="Noto Sans CJK KR"/>
              </a:defRPr>
            </a:lvl4pPr>
            <a:lvl5pPr>
              <a:defRPr sz="2700" b="1">
                <a:solidFill>
                  <a:srgbClr val="147E6D"/>
                </a:solidFill>
                <a:latin typeface="Noto Sans CJK KR"/>
                <a:ea typeface="Noto Sans CJK KR"/>
                <a:cs typeface="Noto Sans CJK KR"/>
              </a:defRPr>
            </a:lvl5pPr>
            <a:lvl6pPr>
              <a:defRPr sz="2700" b="1">
                <a:solidFill>
                  <a:srgbClr val="147E6D"/>
                </a:solidFill>
                <a:latin typeface="Noto Sans CJK KR"/>
                <a:ea typeface="Noto Sans CJK KR"/>
                <a:cs typeface="Noto Sans CJK KR"/>
              </a:defRPr>
            </a:lvl6pPr>
            <a:lvl7pPr>
              <a:defRPr sz="2700" b="1">
                <a:solidFill>
                  <a:srgbClr val="147E6D"/>
                </a:solidFill>
                <a:latin typeface="Noto Sans CJK KR"/>
                <a:ea typeface="Noto Sans CJK KR"/>
                <a:cs typeface="Noto Sans CJK KR"/>
              </a:defRPr>
            </a:lvl7pPr>
            <a:lvl8pPr>
              <a:defRPr sz="2700" b="1">
                <a:solidFill>
                  <a:srgbClr val="147E6D"/>
                </a:solidFill>
                <a:latin typeface="Noto Sans CJK KR"/>
                <a:ea typeface="Noto Sans CJK KR"/>
                <a:cs typeface="Noto Sans CJK KR"/>
              </a:defRPr>
            </a:lvl8pPr>
            <a:lvl9pPr>
              <a:defRPr sz="2700" b="1">
                <a:solidFill>
                  <a:srgbClr val="147E6D"/>
                </a:solidFill>
                <a:latin typeface="Noto Sans CJK KR"/>
                <a:ea typeface="Noto Sans CJK KR"/>
                <a:cs typeface="Noto Sans CJK KR"/>
              </a:defRPr>
            </a:lvl9pPr>
          </a:lstStyle>
          <a:p xmlns:a="http://schemas.openxmlformats.org/drawingml/2006/main">
            <a:pPr>
              <a:lnSpc>
                <a:spcPct val="110000"/>
              </a:lnSpc>
              <a:buNone/>
              <a:defRPr sz="2700" b="1">
                <a:solidFill>
                  <a:srgbClr val="147E6D"/>
                </a:solidFill>
                <a:latin typeface="Noto Sans CJK KR"/>
                <a:ea typeface="Noto Sans CJK KR"/>
                <a:cs typeface="Noto Sans CJK KR"/>
              </a:defRPr>
            </a:pPr>
            <a:r>
              <a:rPr sz="2700" b="1">
                <a:solidFill>
                  <a:srgbClr val="147E6D"/>
                </a:solidFill>
                <a:latin typeface="Noto Sans CJK KR"/>
                <a:ea typeface="Noto Sans CJK KR"/>
                <a:cs typeface="Noto Sans CJK KR"/>
              </a:rPr>
              <a:t>03</a:t>
            </a:r>
          </a:p>
        </p:txBody>
      </p:sp>
      <p:sp>
        <p:nvSpPr>
          <p:cNvPr id="10" name="단계 03">
            <a:extLst xmlns:a="http://schemas.openxmlformats.org/drawingml/2006/main">
              <a:ext uri="{FF2B5EF4-FFF2-40B4-BE49-F238E27FC236}">
                <a16:creationId xmlns:a16="http://schemas.microsoft.com/office/drawing/2014/main" id="{2E3C1CFC-B9E8-4F78-9D89-81228C152EE2}"/>
              </a:ext>
            </a:extLst>
          </p:cNvPr>
          <p:cNvSpPr>
            <a:spLocks xmlns:a="http://schemas.openxmlformats.org/drawingml/2006/main" noGrp="1"/>
          </p:cNvSpPr>
          <p:nvPr/>
        </p:nvSpPr>
        <p:spPr>
          <a:xfrm xmlns:a="http://schemas.openxmlformats.org/drawingml/2006/main">
            <a:off x="1619250" y="3695700"/>
            <a:ext cx="3143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Deploy site</a:t>
            </a:r>
          </a:p>
        </p:txBody>
      </p:sp>
      <p:sp>
        <p:nvSpPr>
          <p:cNvPr id="11" name="설명 03">
            <a:extLst xmlns:a="http://schemas.openxmlformats.org/drawingml/2006/main">
              <a:ext uri="{FF2B5EF4-FFF2-40B4-BE49-F238E27FC236}">
                <a16:creationId xmlns:a16="http://schemas.microsoft.com/office/drawing/2014/main" id="{34F2C0A7-A3A1-4715-876D-9B614D61539A}"/>
              </a:ext>
            </a:extLst>
          </p:cNvPr>
          <p:cNvSpPr>
            <a:spLocks xmlns:a="http://schemas.openxmlformats.org/drawingml/2006/main" noGrp="1"/>
          </p:cNvSpPr>
          <p:nvPr/>
        </p:nvSpPr>
        <p:spPr>
          <a:xfrm xmlns:a="http://schemas.openxmlformats.org/drawingml/2006/main">
            <a:off x="4857750" y="3695700"/>
            <a:ext cx="6667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025" b="0">
                <a:solidFill>
                  <a:srgbClr val="1C304B"/>
                </a:solidFill>
                <a:latin typeface="Noto Sans CJK KR"/>
                <a:ea typeface="Noto Sans CJK KR"/>
                <a:cs typeface="Noto Sans CJK KR"/>
              </a:defRPr>
            </a:defPPr>
            <a:lvl1pPr>
              <a:defRPr sz="2025" b="0">
                <a:solidFill>
                  <a:srgbClr val="1C304B"/>
                </a:solidFill>
                <a:latin typeface="Noto Sans CJK KR"/>
                <a:ea typeface="Noto Sans CJK KR"/>
                <a:cs typeface="Noto Sans CJK KR"/>
              </a:defRPr>
            </a:lvl1pPr>
            <a:lvl2pPr>
              <a:defRPr sz="2025" b="0">
                <a:solidFill>
                  <a:srgbClr val="1C304B"/>
                </a:solidFill>
                <a:latin typeface="Noto Sans CJK KR"/>
                <a:ea typeface="Noto Sans CJK KR"/>
                <a:cs typeface="Noto Sans CJK KR"/>
              </a:defRPr>
            </a:lvl2pPr>
            <a:lvl3pPr>
              <a:defRPr sz="2025" b="0">
                <a:solidFill>
                  <a:srgbClr val="1C304B"/>
                </a:solidFill>
                <a:latin typeface="Noto Sans CJK KR"/>
                <a:ea typeface="Noto Sans CJK KR"/>
                <a:cs typeface="Noto Sans CJK KR"/>
              </a:defRPr>
            </a:lvl3pPr>
            <a:lvl4pPr>
              <a:defRPr sz="2025" b="0">
                <a:solidFill>
                  <a:srgbClr val="1C304B"/>
                </a:solidFill>
                <a:latin typeface="Noto Sans CJK KR"/>
                <a:ea typeface="Noto Sans CJK KR"/>
                <a:cs typeface="Noto Sans CJK KR"/>
              </a:defRPr>
            </a:lvl4pPr>
            <a:lvl5pPr>
              <a:defRPr sz="2025" b="0">
                <a:solidFill>
                  <a:srgbClr val="1C304B"/>
                </a:solidFill>
                <a:latin typeface="Noto Sans CJK KR"/>
                <a:ea typeface="Noto Sans CJK KR"/>
                <a:cs typeface="Noto Sans CJK KR"/>
              </a:defRPr>
            </a:lvl5pPr>
            <a:lvl6pPr>
              <a:defRPr sz="2025" b="0">
                <a:solidFill>
                  <a:srgbClr val="1C304B"/>
                </a:solidFill>
                <a:latin typeface="Noto Sans CJK KR"/>
                <a:ea typeface="Noto Sans CJK KR"/>
                <a:cs typeface="Noto Sans CJK KR"/>
              </a:defRPr>
            </a:lvl6pPr>
            <a:lvl7pPr>
              <a:defRPr sz="2025" b="0">
                <a:solidFill>
                  <a:srgbClr val="1C304B"/>
                </a:solidFill>
                <a:latin typeface="Noto Sans CJK KR"/>
                <a:ea typeface="Noto Sans CJK KR"/>
                <a:cs typeface="Noto Sans CJK KR"/>
              </a:defRPr>
            </a:lvl7pPr>
            <a:lvl8pPr>
              <a:defRPr sz="2025" b="0">
                <a:solidFill>
                  <a:srgbClr val="1C304B"/>
                </a:solidFill>
                <a:latin typeface="Noto Sans CJK KR"/>
                <a:ea typeface="Noto Sans CJK KR"/>
                <a:cs typeface="Noto Sans CJK KR"/>
              </a:defRPr>
            </a:lvl8pPr>
            <a:lvl9pPr>
              <a:defRPr sz="2025" b="0">
                <a:solidFill>
                  <a:srgbClr val="1C304B"/>
                </a:solidFill>
                <a:latin typeface="Noto Sans CJK KR"/>
                <a:ea typeface="Noto Sans CJK KR"/>
                <a:cs typeface="Noto Sans CJK KR"/>
              </a:defRPr>
            </a:lvl9pPr>
          </a:lstStyle>
          <a:p xmlns:a="http://schemas.openxmlformats.org/drawingml/2006/main">
            <a:pPr>
              <a:lnSpc>
                <a:spcPct val="110000"/>
              </a:lnSpc>
              <a:buNone/>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공개할 파일 확인 후 배포</a:t>
            </a:r>
          </a:p>
        </p:txBody>
      </p:sp>
      <p:sp>
        <p:nvSpPr>
          <p:cNvPr id="12" name="순서 04">
            <a:extLst xmlns:a="http://schemas.openxmlformats.org/drawingml/2006/main">
              <a:ext uri="{FF2B5EF4-FFF2-40B4-BE49-F238E27FC236}">
                <a16:creationId xmlns:a16="http://schemas.microsoft.com/office/drawing/2014/main" id="{4B9B6A03-DE9A-47C1-8F8E-8DBDF77894CE}"/>
              </a:ext>
            </a:extLst>
          </p:cNvPr>
          <p:cNvSpPr>
            <a:spLocks xmlns:a="http://schemas.openxmlformats.org/drawingml/2006/main" noGrp="1"/>
          </p:cNvSpPr>
          <p:nvPr/>
        </p:nvSpPr>
        <p:spPr>
          <a:xfrm xmlns:a="http://schemas.openxmlformats.org/drawingml/2006/main">
            <a:off x="685800" y="4533900"/>
            <a:ext cx="666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700" b="1">
                <a:solidFill>
                  <a:srgbClr val="147E6D"/>
                </a:solidFill>
                <a:latin typeface="Noto Sans CJK KR"/>
                <a:ea typeface="Noto Sans CJK KR"/>
                <a:cs typeface="Noto Sans CJK KR"/>
              </a:defRPr>
            </a:defPPr>
            <a:lvl1pPr>
              <a:defRPr sz="2700" b="1">
                <a:solidFill>
                  <a:srgbClr val="147E6D"/>
                </a:solidFill>
                <a:latin typeface="Noto Sans CJK KR"/>
                <a:ea typeface="Noto Sans CJK KR"/>
                <a:cs typeface="Noto Sans CJK KR"/>
              </a:defRPr>
            </a:lvl1pPr>
            <a:lvl2pPr>
              <a:defRPr sz="2700" b="1">
                <a:solidFill>
                  <a:srgbClr val="147E6D"/>
                </a:solidFill>
                <a:latin typeface="Noto Sans CJK KR"/>
                <a:ea typeface="Noto Sans CJK KR"/>
                <a:cs typeface="Noto Sans CJK KR"/>
              </a:defRPr>
            </a:lvl2pPr>
            <a:lvl3pPr>
              <a:defRPr sz="2700" b="1">
                <a:solidFill>
                  <a:srgbClr val="147E6D"/>
                </a:solidFill>
                <a:latin typeface="Noto Sans CJK KR"/>
                <a:ea typeface="Noto Sans CJK KR"/>
                <a:cs typeface="Noto Sans CJK KR"/>
              </a:defRPr>
            </a:lvl3pPr>
            <a:lvl4pPr>
              <a:defRPr sz="2700" b="1">
                <a:solidFill>
                  <a:srgbClr val="147E6D"/>
                </a:solidFill>
                <a:latin typeface="Noto Sans CJK KR"/>
                <a:ea typeface="Noto Sans CJK KR"/>
                <a:cs typeface="Noto Sans CJK KR"/>
              </a:defRPr>
            </a:lvl4pPr>
            <a:lvl5pPr>
              <a:defRPr sz="2700" b="1">
                <a:solidFill>
                  <a:srgbClr val="147E6D"/>
                </a:solidFill>
                <a:latin typeface="Noto Sans CJK KR"/>
                <a:ea typeface="Noto Sans CJK KR"/>
                <a:cs typeface="Noto Sans CJK KR"/>
              </a:defRPr>
            </a:lvl5pPr>
            <a:lvl6pPr>
              <a:defRPr sz="2700" b="1">
                <a:solidFill>
                  <a:srgbClr val="147E6D"/>
                </a:solidFill>
                <a:latin typeface="Noto Sans CJK KR"/>
                <a:ea typeface="Noto Sans CJK KR"/>
                <a:cs typeface="Noto Sans CJK KR"/>
              </a:defRPr>
            </a:lvl6pPr>
            <a:lvl7pPr>
              <a:defRPr sz="2700" b="1">
                <a:solidFill>
                  <a:srgbClr val="147E6D"/>
                </a:solidFill>
                <a:latin typeface="Noto Sans CJK KR"/>
                <a:ea typeface="Noto Sans CJK KR"/>
                <a:cs typeface="Noto Sans CJK KR"/>
              </a:defRPr>
            </a:lvl7pPr>
            <a:lvl8pPr>
              <a:defRPr sz="2700" b="1">
                <a:solidFill>
                  <a:srgbClr val="147E6D"/>
                </a:solidFill>
                <a:latin typeface="Noto Sans CJK KR"/>
                <a:ea typeface="Noto Sans CJK KR"/>
                <a:cs typeface="Noto Sans CJK KR"/>
              </a:defRPr>
            </a:lvl8pPr>
            <a:lvl9pPr>
              <a:defRPr sz="2700" b="1">
                <a:solidFill>
                  <a:srgbClr val="147E6D"/>
                </a:solidFill>
                <a:latin typeface="Noto Sans CJK KR"/>
                <a:ea typeface="Noto Sans CJK KR"/>
                <a:cs typeface="Noto Sans CJK KR"/>
              </a:defRPr>
            </a:lvl9pPr>
          </a:lstStyle>
          <a:p xmlns:a="http://schemas.openxmlformats.org/drawingml/2006/main">
            <a:pPr>
              <a:lnSpc>
                <a:spcPct val="110000"/>
              </a:lnSpc>
              <a:buNone/>
              <a:defRPr sz="2700" b="1">
                <a:solidFill>
                  <a:srgbClr val="147E6D"/>
                </a:solidFill>
                <a:latin typeface="Noto Sans CJK KR"/>
                <a:ea typeface="Noto Sans CJK KR"/>
                <a:cs typeface="Noto Sans CJK KR"/>
              </a:defRPr>
            </a:pPr>
            <a:r>
              <a:rPr sz="2700" b="1">
                <a:solidFill>
                  <a:srgbClr val="147E6D"/>
                </a:solidFill>
                <a:latin typeface="Noto Sans CJK KR"/>
                <a:ea typeface="Noto Sans CJK KR"/>
                <a:cs typeface="Noto Sans CJK KR"/>
              </a:rPr>
              <a:t>04</a:t>
            </a:r>
          </a:p>
        </p:txBody>
      </p:sp>
      <p:sp>
        <p:nvSpPr>
          <p:cNvPr id="13" name="단계 04">
            <a:extLst xmlns:a="http://schemas.openxmlformats.org/drawingml/2006/main">
              <a:ext uri="{FF2B5EF4-FFF2-40B4-BE49-F238E27FC236}">
                <a16:creationId xmlns:a16="http://schemas.microsoft.com/office/drawing/2014/main" id="{C611919C-CAEC-4416-829D-25C4F88320AC}"/>
              </a:ext>
            </a:extLst>
          </p:cNvPr>
          <p:cNvSpPr>
            <a:spLocks xmlns:a="http://schemas.openxmlformats.org/drawingml/2006/main" noGrp="1"/>
          </p:cNvSpPr>
          <p:nvPr/>
        </p:nvSpPr>
        <p:spPr>
          <a:xfrm xmlns:a="http://schemas.openxmlformats.org/drawingml/2006/main">
            <a:off x="1619250" y="4533900"/>
            <a:ext cx="31432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공개 주소 확인</a:t>
            </a:r>
          </a:p>
        </p:txBody>
      </p:sp>
      <p:sp>
        <p:nvSpPr>
          <p:cNvPr id="14" name="설명 04">
            <a:extLst xmlns:a="http://schemas.openxmlformats.org/drawingml/2006/main">
              <a:ext uri="{FF2B5EF4-FFF2-40B4-BE49-F238E27FC236}">
                <a16:creationId xmlns:a16="http://schemas.microsoft.com/office/drawing/2014/main" id="{F32DC211-3F45-4F57-9363-FC54CCE7ECF3}"/>
              </a:ext>
            </a:extLst>
          </p:cNvPr>
          <p:cNvSpPr>
            <a:spLocks xmlns:a="http://schemas.openxmlformats.org/drawingml/2006/main" noGrp="1"/>
          </p:cNvSpPr>
          <p:nvPr/>
        </p:nvSpPr>
        <p:spPr>
          <a:xfrm xmlns:a="http://schemas.openxmlformats.org/drawingml/2006/main">
            <a:off x="4857750" y="4533900"/>
            <a:ext cx="6667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025" b="0">
                <a:solidFill>
                  <a:srgbClr val="1C304B"/>
                </a:solidFill>
                <a:latin typeface="Noto Sans CJK KR"/>
                <a:ea typeface="Noto Sans CJK KR"/>
                <a:cs typeface="Noto Sans CJK KR"/>
              </a:defRPr>
            </a:defPPr>
            <a:lvl1pPr>
              <a:defRPr sz="2025" b="0">
                <a:solidFill>
                  <a:srgbClr val="1C304B"/>
                </a:solidFill>
                <a:latin typeface="Noto Sans CJK KR"/>
                <a:ea typeface="Noto Sans CJK KR"/>
                <a:cs typeface="Noto Sans CJK KR"/>
              </a:defRPr>
            </a:lvl1pPr>
            <a:lvl2pPr>
              <a:defRPr sz="2025" b="0">
                <a:solidFill>
                  <a:srgbClr val="1C304B"/>
                </a:solidFill>
                <a:latin typeface="Noto Sans CJK KR"/>
                <a:ea typeface="Noto Sans CJK KR"/>
                <a:cs typeface="Noto Sans CJK KR"/>
              </a:defRPr>
            </a:lvl2pPr>
            <a:lvl3pPr>
              <a:defRPr sz="2025" b="0">
                <a:solidFill>
                  <a:srgbClr val="1C304B"/>
                </a:solidFill>
                <a:latin typeface="Noto Sans CJK KR"/>
                <a:ea typeface="Noto Sans CJK KR"/>
                <a:cs typeface="Noto Sans CJK KR"/>
              </a:defRPr>
            </a:lvl3pPr>
            <a:lvl4pPr>
              <a:defRPr sz="2025" b="0">
                <a:solidFill>
                  <a:srgbClr val="1C304B"/>
                </a:solidFill>
                <a:latin typeface="Noto Sans CJK KR"/>
                <a:ea typeface="Noto Sans CJK KR"/>
                <a:cs typeface="Noto Sans CJK KR"/>
              </a:defRPr>
            </a:lvl4pPr>
            <a:lvl5pPr>
              <a:defRPr sz="2025" b="0">
                <a:solidFill>
                  <a:srgbClr val="1C304B"/>
                </a:solidFill>
                <a:latin typeface="Noto Sans CJK KR"/>
                <a:ea typeface="Noto Sans CJK KR"/>
                <a:cs typeface="Noto Sans CJK KR"/>
              </a:defRPr>
            </a:lvl5pPr>
            <a:lvl6pPr>
              <a:defRPr sz="2025" b="0">
                <a:solidFill>
                  <a:srgbClr val="1C304B"/>
                </a:solidFill>
                <a:latin typeface="Noto Sans CJK KR"/>
                <a:ea typeface="Noto Sans CJK KR"/>
                <a:cs typeface="Noto Sans CJK KR"/>
              </a:defRPr>
            </a:lvl6pPr>
            <a:lvl7pPr>
              <a:defRPr sz="2025" b="0">
                <a:solidFill>
                  <a:srgbClr val="1C304B"/>
                </a:solidFill>
                <a:latin typeface="Noto Sans CJK KR"/>
                <a:ea typeface="Noto Sans CJK KR"/>
                <a:cs typeface="Noto Sans CJK KR"/>
              </a:defRPr>
            </a:lvl7pPr>
            <a:lvl8pPr>
              <a:defRPr sz="2025" b="0">
                <a:solidFill>
                  <a:srgbClr val="1C304B"/>
                </a:solidFill>
                <a:latin typeface="Noto Sans CJK KR"/>
                <a:ea typeface="Noto Sans CJK KR"/>
                <a:cs typeface="Noto Sans CJK KR"/>
              </a:defRPr>
            </a:lvl8pPr>
            <a:lvl9pPr>
              <a:defRPr sz="2025" b="0">
                <a:solidFill>
                  <a:srgbClr val="1C304B"/>
                </a:solidFill>
                <a:latin typeface="Noto Sans CJK KR"/>
                <a:ea typeface="Noto Sans CJK KR"/>
                <a:cs typeface="Noto Sans CJK KR"/>
              </a:defRPr>
            </a:lvl9pPr>
          </a:lstStyle>
          <a:p xmlns:a="http://schemas.openxmlformats.org/drawingml/2006/main">
            <a:pPr>
              <a:lnSpc>
                <a:spcPct val="110000"/>
              </a:lnSpc>
              <a:buNone/>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제공된 pages.dev 주소로 접속</a:t>
            </a:r>
          </a:p>
        </p:txBody>
      </p:sp>
      <p:sp>
        <p:nvSpPr>
          <p:cNvPr id="15" name="완료 기준">
            <a:extLst xmlns:a="http://schemas.openxmlformats.org/drawingml/2006/main">
              <a:ext uri="{FF2B5EF4-FFF2-40B4-BE49-F238E27FC236}">
                <a16:creationId xmlns:a16="http://schemas.microsoft.com/office/drawing/2014/main" id="{5AE38D71-6E6D-4F9F-8384-76C0156781BB}"/>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화면 이름은 달라질 수 있습니다. 강사 화면과 함께 진행합니다</a:t>
            </a:r>
          </a:p>
        </p:txBody>
      </p:sp>
      <p:sp>
        <p:nvSpPr>
          <p:cNvPr id="16" name="강의 꼬리말">
            <a:extLst xmlns:a="http://schemas.openxmlformats.org/drawingml/2006/main">
              <a:ext uri="{FF2B5EF4-FFF2-40B4-BE49-F238E27FC236}">
                <a16:creationId xmlns:a16="http://schemas.microsoft.com/office/drawing/2014/main" id="{C63078C8-9015-49A5-92F1-94EC80F741A7}"/>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7" name="쪽 번호">
            <a:extLst xmlns:a="http://schemas.openxmlformats.org/drawingml/2006/main">
              <a:ext uri="{FF2B5EF4-FFF2-40B4-BE49-F238E27FC236}">
                <a16:creationId xmlns:a16="http://schemas.microsoft.com/office/drawing/2014/main" id="{4DEB2229-F439-41A8-9E10-A649CA5CCC93}"/>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20 / 30</a:t>
            </a:r>
          </a:p>
        </p:txBody>
      </p:sp>
    </p:spTree>
    <p:extLst>
      <p:ext uri="{BB962C8B-B14F-4D97-AF65-F5344CB8AC3E}">
        <p14:creationId xmlns:p14="http://schemas.microsoft.com/office/powerpoint/2010/main" val="1640873808"/>
      </p:ext>
    </p:extLst>
  </p:cSld>
</p:sld>
</file>

<file path=ppt/slides/slide21.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구간">
            <a:extLst xmlns:a="http://schemas.openxmlformats.org/drawingml/2006/main">
              <a:ext uri="{FF2B5EF4-FFF2-40B4-BE49-F238E27FC236}">
                <a16:creationId xmlns:a16="http://schemas.microsoft.com/office/drawing/2014/main" id="{8B1F811C-477C-448D-ACAC-AC717477ADCD}"/>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세 번째 체크</a:t>
            </a:r>
          </a:p>
        </p:txBody>
      </p:sp>
      <p:sp>
        <p:nvSpPr>
          <p:cNvPr id="2" name="제목">
            <a:extLst xmlns:a="http://schemas.openxmlformats.org/drawingml/2006/main">
              <a:ext uri="{FF2B5EF4-FFF2-40B4-BE49-F238E27FC236}">
                <a16:creationId xmlns:a16="http://schemas.microsoft.com/office/drawing/2014/main" id="{CA2461BE-E66F-409D-9829-3CA6753A25E9}"/>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휴대폰에서 내 주소 열기</a:t>
            </a:r>
          </a:p>
        </p:txBody>
      </p:sp>
      <p:sp>
        <p:nvSpPr>
          <p:cNvPr id="3" name="본문 0">
            <a:extLst xmlns:a="http://schemas.openxmlformats.org/drawingml/2006/main">
              <a:ext uri="{FF2B5EF4-FFF2-40B4-BE49-F238E27FC236}">
                <a16:creationId xmlns:a16="http://schemas.microsoft.com/office/drawing/2014/main" id="{F2B5BA04-4F71-4BBD-81C5-5EF727BA84FC}"/>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1">
                <a:solidFill>
                  <a:srgbClr val="1C304B"/>
                </a:solidFill>
                <a:latin typeface="Noto Sans CJK KR"/>
                <a:ea typeface="Noto Sans CJK KR"/>
                <a:cs typeface="Noto Sans CJK KR"/>
              </a:defRPr>
            </a:defPPr>
            <a:lvl1pPr>
              <a:defRPr sz="2475" b="1">
                <a:solidFill>
                  <a:srgbClr val="1C304B"/>
                </a:solidFill>
                <a:latin typeface="Noto Sans CJK KR"/>
                <a:ea typeface="Noto Sans CJK KR"/>
                <a:cs typeface="Noto Sans CJK KR"/>
              </a:defRPr>
            </a:lvl1pPr>
            <a:lvl2pPr>
              <a:defRPr sz="2475" b="1">
                <a:solidFill>
                  <a:srgbClr val="1C304B"/>
                </a:solidFill>
                <a:latin typeface="Noto Sans CJK KR"/>
                <a:ea typeface="Noto Sans CJK KR"/>
                <a:cs typeface="Noto Sans CJK KR"/>
              </a:defRPr>
            </a:lvl2pPr>
            <a:lvl3pPr>
              <a:defRPr sz="2475" b="1">
                <a:solidFill>
                  <a:srgbClr val="1C304B"/>
                </a:solidFill>
                <a:latin typeface="Noto Sans CJK KR"/>
                <a:ea typeface="Noto Sans CJK KR"/>
                <a:cs typeface="Noto Sans CJK KR"/>
              </a:defRPr>
            </a:lvl3pPr>
            <a:lvl4pPr>
              <a:defRPr sz="2475" b="1">
                <a:solidFill>
                  <a:srgbClr val="1C304B"/>
                </a:solidFill>
                <a:latin typeface="Noto Sans CJK KR"/>
                <a:ea typeface="Noto Sans CJK KR"/>
                <a:cs typeface="Noto Sans CJK KR"/>
              </a:defRPr>
            </a:lvl4pPr>
            <a:lvl5pPr>
              <a:defRPr sz="2475" b="1">
                <a:solidFill>
                  <a:srgbClr val="1C304B"/>
                </a:solidFill>
                <a:latin typeface="Noto Sans CJK KR"/>
                <a:ea typeface="Noto Sans CJK KR"/>
                <a:cs typeface="Noto Sans CJK KR"/>
              </a:defRPr>
            </a:lvl5pPr>
            <a:lvl6pPr>
              <a:defRPr sz="2475" b="1">
                <a:solidFill>
                  <a:srgbClr val="1C304B"/>
                </a:solidFill>
                <a:latin typeface="Noto Sans CJK KR"/>
                <a:ea typeface="Noto Sans CJK KR"/>
                <a:cs typeface="Noto Sans CJK KR"/>
              </a:defRPr>
            </a:lvl6pPr>
            <a:lvl7pPr>
              <a:defRPr sz="2475" b="1">
                <a:solidFill>
                  <a:srgbClr val="1C304B"/>
                </a:solidFill>
                <a:latin typeface="Noto Sans CJK KR"/>
                <a:ea typeface="Noto Sans CJK KR"/>
                <a:cs typeface="Noto Sans CJK KR"/>
              </a:defRPr>
            </a:lvl7pPr>
            <a:lvl8pPr>
              <a:defRPr sz="2475" b="1">
                <a:solidFill>
                  <a:srgbClr val="1C304B"/>
                </a:solidFill>
                <a:latin typeface="Noto Sans CJK KR"/>
                <a:ea typeface="Noto Sans CJK KR"/>
                <a:cs typeface="Noto Sans CJK KR"/>
              </a:defRPr>
            </a:lvl8pPr>
            <a:lvl9pPr>
              <a:defRPr sz="2475" b="1">
                <a:solidFill>
                  <a:srgbClr val="1C304B"/>
                </a:solidFill>
                <a:latin typeface="Noto Sans CJK KR"/>
                <a:ea typeface="Noto Sans CJK KR"/>
                <a:cs typeface="Noto Sans CJK KR"/>
              </a:defRPr>
            </a:lvl9pPr>
          </a:lstStyle>
          <a:p xmlns:a="http://schemas.openxmlformats.org/drawingml/2006/main">
            <a:pPr>
              <a:lnSpc>
                <a:spcPct val="110000"/>
              </a:lnSpc>
              <a:buNone/>
              <a:defRPr sz="2475" b="1">
                <a:solidFill>
                  <a:srgbClr val="1C304B"/>
                </a:solidFill>
                <a:latin typeface="Noto Sans CJK KR"/>
                <a:ea typeface="Noto Sans CJK KR"/>
                <a:cs typeface="Noto Sans CJK KR"/>
              </a:defRPr>
            </a:pPr>
            <a:r>
              <a:rPr sz="2475" b="1">
                <a:solidFill>
                  <a:srgbClr val="1C304B"/>
                </a:solidFill>
                <a:latin typeface="Noto Sans CJK KR"/>
                <a:ea typeface="Noto Sans CJK KR"/>
                <a:cs typeface="Noto Sans CJK KR"/>
              </a:rPr>
              <a:t>공개 주소를 복사해 휴대폰으로 보내기</a:t>
            </a:r>
          </a:p>
        </p:txBody>
      </p:sp>
      <p:sp>
        <p:nvSpPr>
          <p:cNvPr id="4" name="본문 1">
            <a:extLst xmlns:a="http://schemas.openxmlformats.org/drawingml/2006/main">
              <a:ext uri="{FF2B5EF4-FFF2-40B4-BE49-F238E27FC236}">
                <a16:creationId xmlns:a16="http://schemas.microsoft.com/office/drawing/2014/main" id="{66D5E10D-4742-45C6-9BB9-A200F4E22460}"/>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제목과 안내가 잘 보이는지 확인</a:t>
            </a:r>
          </a:p>
        </p:txBody>
      </p:sp>
      <p:sp>
        <p:nvSpPr>
          <p:cNvPr id="5" name="본문 2">
            <a:extLst xmlns:a="http://schemas.openxmlformats.org/drawingml/2006/main">
              <a:ext uri="{FF2B5EF4-FFF2-40B4-BE49-F238E27FC236}">
                <a16:creationId xmlns:a16="http://schemas.microsoft.com/office/drawing/2014/main" id="{AF040851-6283-4916-9FA2-6BA0D7858A5D}"/>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옆 사람에게 주소를 보내 함께 확인</a:t>
            </a:r>
          </a:p>
        </p:txBody>
      </p:sp>
      <p:sp>
        <p:nvSpPr>
          <p:cNvPr id="6" name="완료 기준">
            <a:extLst xmlns:a="http://schemas.openxmlformats.org/drawingml/2006/main">
              <a:ext uri="{FF2B5EF4-FFF2-40B4-BE49-F238E27FC236}">
                <a16:creationId xmlns:a16="http://schemas.microsoft.com/office/drawing/2014/main" id="{16F39F1D-59FA-468C-ABDF-6C51FFD945A5}"/>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다른 기기에서 열리면 첫 공개 완료</a:t>
            </a:r>
          </a:p>
        </p:txBody>
      </p:sp>
      <p:pic>
        <p:nvPicPr>
          <p:cNvPr id="7" name="">
            <a:extLst xmlns:a="http://schemas.openxmlformats.org/drawingml/2006/main">
              <a:ext uri="{FF2B5EF4-FFF2-40B4-BE49-F238E27FC236}">
                <a16:creationId xmlns:a16="http://schemas.microsoft.com/office/drawing/2014/main" id="{F27A51A1-562D-46CC-9184-14A8D850371F}"/>
              </a:ext>
            </a:extLst>
          </p:cNvPr>
          <p:cNvPicPr>
            <a:picLocks xmlns:a="http://schemas.openxmlformats.org/drawingml/2006/main" noChangeAspect="1"/>
          </p:cNvPicPr>
          <p:nvPr/>
        </p:nvPicPr>
        <p:blipFill>
          <a:blip xmlns:r="http://schemas.openxmlformats.org/officeDocument/2006/relationships" xmlns:a="http://schemas.openxmlformats.org/drawingml/2006/main" r:embed="Rc0a6860f365649f2"/>
          <a:stretch xmlns:a="http://schemas.openxmlformats.org/drawingml/2006/main"/>
        </p:blipFill>
        <p:spPr>
          <a:xfrm xmlns:a="http://schemas.openxmlformats.org/drawingml/2006/main">
            <a:off x="8763000" y="2604002"/>
            <a:ext cx="2571750" cy="2450097"/>
          </a:xfrm>
          <a:prstGeom xmlns:a="http://schemas.openxmlformats.org/drawingml/2006/main" prst="rect">
            <a:avLst/>
          </a:prstGeom>
        </p:spPr>
      </p:pic>
      <p:sp>
        <p:nvSpPr>
          <p:cNvPr id="8" name="강의 꼬리말">
            <a:extLst xmlns:a="http://schemas.openxmlformats.org/drawingml/2006/main">
              <a:ext uri="{FF2B5EF4-FFF2-40B4-BE49-F238E27FC236}">
                <a16:creationId xmlns:a16="http://schemas.microsoft.com/office/drawing/2014/main" id="{0419EC01-E239-451D-BA4E-D3BF36606A23}"/>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9" name="쪽 번호">
            <a:extLst xmlns:a="http://schemas.openxmlformats.org/drawingml/2006/main">
              <a:ext uri="{FF2B5EF4-FFF2-40B4-BE49-F238E27FC236}">
                <a16:creationId xmlns:a16="http://schemas.microsoft.com/office/drawing/2014/main" id="{1DE5383F-CE0A-449E-BB66-68BEB6D0D977}"/>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21 / 30</a:t>
            </a:r>
          </a:p>
        </p:txBody>
      </p:sp>
    </p:spTree>
    <p:extLst>
      <p:ext uri="{BB962C8B-B14F-4D97-AF65-F5344CB8AC3E}">
        <p14:creationId xmlns:p14="http://schemas.microsoft.com/office/powerpoint/2010/main" val="275273866"/>
      </p:ext>
    </p:extLst>
  </p:cSld>
</p:sld>
</file>

<file path=ppt/slides/slide2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0" name="구간">
            <a:extLst xmlns:a="http://schemas.openxmlformats.org/drawingml/2006/main">
              <a:ext uri="{FF2B5EF4-FFF2-40B4-BE49-F238E27FC236}">
                <a16:creationId xmlns:a16="http://schemas.microsoft.com/office/drawing/2014/main" id="{8C1E5A58-A440-40E2-9A25-8E66564BAC5B}"/>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수정과 확인</a:t>
            </a:r>
          </a:p>
        </p:txBody>
      </p:sp>
      <p:sp>
        <p:nvSpPr>
          <p:cNvPr id="2" name="제목">
            <a:extLst xmlns:a="http://schemas.openxmlformats.org/drawingml/2006/main">
              <a:ext uri="{FF2B5EF4-FFF2-40B4-BE49-F238E27FC236}">
                <a16:creationId xmlns:a16="http://schemas.microsoft.com/office/drawing/2014/main" id="{A201BEC3-C37E-4D24-AA6A-96B3731C6249}"/>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동료가 찾아주는 개선점</a:t>
            </a:r>
          </a:p>
        </p:txBody>
      </p:sp>
      <p:sp>
        <p:nvSpPr>
          <p:cNvPr id="3" name="본문 0">
            <a:extLst xmlns:a="http://schemas.openxmlformats.org/drawingml/2006/main">
              <a:ext uri="{FF2B5EF4-FFF2-40B4-BE49-F238E27FC236}">
                <a16:creationId xmlns:a16="http://schemas.microsoft.com/office/drawing/2014/main" id="{9A80BDDF-5E5D-47AA-A940-85FEC0789B50}"/>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1">
                <a:solidFill>
                  <a:srgbClr val="1C304B"/>
                </a:solidFill>
                <a:latin typeface="Noto Sans CJK KR"/>
                <a:ea typeface="Noto Sans CJK KR"/>
                <a:cs typeface="Noto Sans CJK KR"/>
              </a:defRPr>
            </a:defPPr>
            <a:lvl1pPr>
              <a:defRPr sz="2475" b="1">
                <a:solidFill>
                  <a:srgbClr val="1C304B"/>
                </a:solidFill>
                <a:latin typeface="Noto Sans CJK KR"/>
                <a:ea typeface="Noto Sans CJK KR"/>
                <a:cs typeface="Noto Sans CJK KR"/>
              </a:defRPr>
            </a:lvl1pPr>
            <a:lvl2pPr>
              <a:defRPr sz="2475" b="1">
                <a:solidFill>
                  <a:srgbClr val="1C304B"/>
                </a:solidFill>
                <a:latin typeface="Noto Sans CJK KR"/>
                <a:ea typeface="Noto Sans CJK KR"/>
                <a:cs typeface="Noto Sans CJK KR"/>
              </a:defRPr>
            </a:lvl2pPr>
            <a:lvl3pPr>
              <a:defRPr sz="2475" b="1">
                <a:solidFill>
                  <a:srgbClr val="1C304B"/>
                </a:solidFill>
                <a:latin typeface="Noto Sans CJK KR"/>
                <a:ea typeface="Noto Sans CJK KR"/>
                <a:cs typeface="Noto Sans CJK KR"/>
              </a:defRPr>
            </a:lvl3pPr>
            <a:lvl4pPr>
              <a:defRPr sz="2475" b="1">
                <a:solidFill>
                  <a:srgbClr val="1C304B"/>
                </a:solidFill>
                <a:latin typeface="Noto Sans CJK KR"/>
                <a:ea typeface="Noto Sans CJK KR"/>
                <a:cs typeface="Noto Sans CJK KR"/>
              </a:defRPr>
            </a:lvl4pPr>
            <a:lvl5pPr>
              <a:defRPr sz="2475" b="1">
                <a:solidFill>
                  <a:srgbClr val="1C304B"/>
                </a:solidFill>
                <a:latin typeface="Noto Sans CJK KR"/>
                <a:ea typeface="Noto Sans CJK KR"/>
                <a:cs typeface="Noto Sans CJK KR"/>
              </a:defRPr>
            </a:lvl5pPr>
            <a:lvl6pPr>
              <a:defRPr sz="2475" b="1">
                <a:solidFill>
                  <a:srgbClr val="1C304B"/>
                </a:solidFill>
                <a:latin typeface="Noto Sans CJK KR"/>
                <a:ea typeface="Noto Sans CJK KR"/>
                <a:cs typeface="Noto Sans CJK KR"/>
              </a:defRPr>
            </a:lvl6pPr>
            <a:lvl7pPr>
              <a:defRPr sz="2475" b="1">
                <a:solidFill>
                  <a:srgbClr val="1C304B"/>
                </a:solidFill>
                <a:latin typeface="Noto Sans CJK KR"/>
                <a:ea typeface="Noto Sans CJK KR"/>
                <a:cs typeface="Noto Sans CJK KR"/>
              </a:defRPr>
            </a:lvl7pPr>
            <a:lvl8pPr>
              <a:defRPr sz="2475" b="1">
                <a:solidFill>
                  <a:srgbClr val="1C304B"/>
                </a:solidFill>
                <a:latin typeface="Noto Sans CJK KR"/>
                <a:ea typeface="Noto Sans CJK KR"/>
                <a:cs typeface="Noto Sans CJK KR"/>
              </a:defRPr>
            </a:lvl8pPr>
            <a:lvl9pPr>
              <a:defRPr sz="2475" b="1">
                <a:solidFill>
                  <a:srgbClr val="1C304B"/>
                </a:solidFill>
                <a:latin typeface="Noto Sans CJK KR"/>
                <a:ea typeface="Noto Sans CJK KR"/>
                <a:cs typeface="Noto Sans CJK KR"/>
              </a:defRPr>
            </a:lvl9pPr>
          </a:lstStyle>
          <a:p xmlns:a="http://schemas.openxmlformats.org/drawingml/2006/main">
            <a:pPr>
              <a:lnSpc>
                <a:spcPct val="110000"/>
              </a:lnSpc>
              <a:buNone/>
              <a:defRPr sz="2475" b="1">
                <a:solidFill>
                  <a:srgbClr val="1C304B"/>
                </a:solidFill>
                <a:latin typeface="Noto Sans CJK KR"/>
                <a:ea typeface="Noto Sans CJK KR"/>
                <a:cs typeface="Noto Sans CJK KR"/>
              </a:defRPr>
            </a:pPr>
            <a:r>
              <a:rPr sz="2475" b="1">
                <a:solidFill>
                  <a:srgbClr val="1C304B"/>
                </a:solidFill>
                <a:latin typeface="Noto Sans CJK KR"/>
                <a:ea typeface="Noto Sans CJK KR"/>
                <a:cs typeface="Noto Sans CJK KR"/>
              </a:rPr>
              <a:t>읽기 어려운 곳 하나</a:t>
            </a:r>
          </a:p>
        </p:txBody>
      </p:sp>
      <p:sp>
        <p:nvSpPr>
          <p:cNvPr id="4" name="본문 1">
            <a:extLst xmlns:a="http://schemas.openxmlformats.org/drawingml/2006/main">
              <a:ext uri="{FF2B5EF4-FFF2-40B4-BE49-F238E27FC236}">
                <a16:creationId xmlns:a16="http://schemas.microsoft.com/office/drawing/2014/main" id="{F65117AF-04C5-4E37-B875-403A29B7D586}"/>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정보가 틀리거나 부족한 곳 하나</a:t>
            </a:r>
          </a:p>
        </p:txBody>
      </p:sp>
      <p:sp>
        <p:nvSpPr>
          <p:cNvPr id="5" name="본문 2">
            <a:extLst xmlns:a="http://schemas.openxmlformats.org/drawingml/2006/main">
              <a:ext uri="{FF2B5EF4-FFF2-40B4-BE49-F238E27FC236}">
                <a16:creationId xmlns:a16="http://schemas.microsoft.com/office/drawing/2014/main" id="{F3279FF3-F007-42E0-B9C0-0F6DDFCAE418}"/>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75" b="0">
                <a:solidFill>
                  <a:srgbClr val="1C304B"/>
                </a:solidFill>
                <a:latin typeface="Noto Sans CJK KR"/>
                <a:ea typeface="Noto Sans CJK KR"/>
                <a:cs typeface="Noto Sans CJK KR"/>
              </a:defRPr>
            </a:defPPr>
            <a:lvl1pPr>
              <a:defRPr sz="2475" b="0">
                <a:solidFill>
                  <a:srgbClr val="1C304B"/>
                </a:solidFill>
                <a:latin typeface="Noto Sans CJK KR"/>
                <a:ea typeface="Noto Sans CJK KR"/>
                <a:cs typeface="Noto Sans CJK KR"/>
              </a:defRPr>
            </a:lvl1pPr>
            <a:lvl2pPr>
              <a:defRPr sz="2475" b="0">
                <a:solidFill>
                  <a:srgbClr val="1C304B"/>
                </a:solidFill>
                <a:latin typeface="Noto Sans CJK KR"/>
                <a:ea typeface="Noto Sans CJK KR"/>
                <a:cs typeface="Noto Sans CJK KR"/>
              </a:defRPr>
            </a:lvl2pPr>
            <a:lvl3pPr>
              <a:defRPr sz="2475" b="0">
                <a:solidFill>
                  <a:srgbClr val="1C304B"/>
                </a:solidFill>
                <a:latin typeface="Noto Sans CJK KR"/>
                <a:ea typeface="Noto Sans CJK KR"/>
                <a:cs typeface="Noto Sans CJK KR"/>
              </a:defRPr>
            </a:lvl3pPr>
            <a:lvl4pPr>
              <a:defRPr sz="2475" b="0">
                <a:solidFill>
                  <a:srgbClr val="1C304B"/>
                </a:solidFill>
                <a:latin typeface="Noto Sans CJK KR"/>
                <a:ea typeface="Noto Sans CJK KR"/>
                <a:cs typeface="Noto Sans CJK KR"/>
              </a:defRPr>
            </a:lvl4pPr>
            <a:lvl5pPr>
              <a:defRPr sz="2475" b="0">
                <a:solidFill>
                  <a:srgbClr val="1C304B"/>
                </a:solidFill>
                <a:latin typeface="Noto Sans CJK KR"/>
                <a:ea typeface="Noto Sans CJK KR"/>
                <a:cs typeface="Noto Sans CJK KR"/>
              </a:defRPr>
            </a:lvl5pPr>
            <a:lvl6pPr>
              <a:defRPr sz="2475" b="0">
                <a:solidFill>
                  <a:srgbClr val="1C304B"/>
                </a:solidFill>
                <a:latin typeface="Noto Sans CJK KR"/>
                <a:ea typeface="Noto Sans CJK KR"/>
                <a:cs typeface="Noto Sans CJK KR"/>
              </a:defRPr>
            </a:lvl6pPr>
            <a:lvl7pPr>
              <a:defRPr sz="2475" b="0">
                <a:solidFill>
                  <a:srgbClr val="1C304B"/>
                </a:solidFill>
                <a:latin typeface="Noto Sans CJK KR"/>
                <a:ea typeface="Noto Sans CJK KR"/>
                <a:cs typeface="Noto Sans CJK KR"/>
              </a:defRPr>
            </a:lvl7pPr>
            <a:lvl8pPr>
              <a:defRPr sz="2475" b="0">
                <a:solidFill>
                  <a:srgbClr val="1C304B"/>
                </a:solidFill>
                <a:latin typeface="Noto Sans CJK KR"/>
                <a:ea typeface="Noto Sans CJK KR"/>
                <a:cs typeface="Noto Sans CJK KR"/>
              </a:defRPr>
            </a:lvl8pPr>
            <a:lvl9pPr>
              <a:defRPr sz="2475" b="0">
                <a:solidFill>
                  <a:srgbClr val="1C304B"/>
                </a:solidFill>
                <a:latin typeface="Noto Sans CJK KR"/>
                <a:ea typeface="Noto Sans CJK KR"/>
                <a:cs typeface="Noto Sans CJK KR"/>
              </a:defRPr>
            </a:lvl9pPr>
          </a:lstStyle>
          <a:p xmlns:a="http://schemas.openxmlformats.org/drawingml/2006/main">
            <a:pPr>
              <a:lnSpc>
                <a:spcPct val="110000"/>
              </a:lnSpc>
              <a:buNone/>
              <a:defRPr sz="2475" b="0">
                <a:solidFill>
                  <a:srgbClr val="1C304B"/>
                </a:solidFill>
                <a:latin typeface="Noto Sans CJK KR"/>
                <a:ea typeface="Noto Sans CJK KR"/>
                <a:cs typeface="Noto Sans CJK KR"/>
              </a:defRPr>
            </a:pPr>
            <a:r>
              <a:rPr sz="2475" b="0">
                <a:solidFill>
                  <a:srgbClr val="1C304B"/>
                </a:solidFill>
                <a:latin typeface="Noto Sans CJK KR"/>
                <a:ea typeface="Noto Sans CJK KR"/>
                <a:cs typeface="Noto Sans CJK KR"/>
              </a:rPr>
              <a:t>버튼이나 화면이 불편한 곳 하나</a:t>
            </a:r>
          </a:p>
        </p:txBody>
      </p:sp>
      <p:sp>
        <p:nvSpPr>
          <p:cNvPr id="6" name="완료 기준">
            <a:extLst xmlns:a="http://schemas.openxmlformats.org/drawingml/2006/main">
              <a:ext uri="{FF2B5EF4-FFF2-40B4-BE49-F238E27FC236}">
                <a16:creationId xmlns:a16="http://schemas.microsoft.com/office/drawing/2014/main" id="{43D51897-0C89-43DA-A02B-4867DDE19ED7}"/>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휴대폰에서 본 사실을 짧게 전달합니다</a:t>
            </a:r>
          </a:p>
        </p:txBody>
      </p:sp>
      <p:pic>
        <p:nvPicPr>
          <p:cNvPr id="7" name="">
            <a:extLst xmlns:a="http://schemas.openxmlformats.org/drawingml/2006/main">
              <a:ext uri="{FF2B5EF4-FFF2-40B4-BE49-F238E27FC236}">
                <a16:creationId xmlns:a16="http://schemas.microsoft.com/office/drawing/2014/main" id="{B2BFDBBA-C198-458B-893C-CC8DD3424AB6}"/>
              </a:ext>
            </a:extLst>
          </p:cNvPr>
          <p:cNvPicPr>
            <a:picLocks xmlns:a="http://schemas.openxmlformats.org/drawingml/2006/main" noChangeAspect="1"/>
          </p:cNvPicPr>
          <p:nvPr/>
        </p:nvPicPr>
        <p:blipFill>
          <a:blip xmlns:r="http://schemas.openxmlformats.org/officeDocument/2006/relationships" xmlns:a="http://schemas.openxmlformats.org/drawingml/2006/main" r:embed="Rba6c8723a7744d32"/>
          <a:stretch xmlns:a="http://schemas.openxmlformats.org/drawingml/2006/main"/>
        </p:blipFill>
        <p:spPr>
          <a:xfrm xmlns:a="http://schemas.openxmlformats.org/drawingml/2006/main">
            <a:off x="8763000" y="2671075"/>
            <a:ext cx="2571750" cy="2315950"/>
          </a:xfrm>
          <a:prstGeom xmlns:a="http://schemas.openxmlformats.org/drawingml/2006/main" prst="rect">
            <a:avLst/>
          </a:prstGeom>
        </p:spPr>
      </p:pic>
      <p:sp>
        <p:nvSpPr>
          <p:cNvPr id="8" name="강의 꼬리말">
            <a:extLst xmlns:a="http://schemas.openxmlformats.org/drawingml/2006/main">
              <a:ext uri="{FF2B5EF4-FFF2-40B4-BE49-F238E27FC236}">
                <a16:creationId xmlns:a16="http://schemas.microsoft.com/office/drawing/2014/main" id="{1E4DBE6B-C007-4DB5-B0A0-AA6E8F5C205C}"/>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9" name="쪽 번호">
            <a:extLst xmlns:a="http://schemas.openxmlformats.org/drawingml/2006/main">
              <a:ext uri="{FF2B5EF4-FFF2-40B4-BE49-F238E27FC236}">
                <a16:creationId xmlns:a16="http://schemas.microsoft.com/office/drawing/2014/main" id="{C7FEE959-DEA3-4CDB-BDDC-523D5C76C9F0}"/>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22 / 30</a:t>
            </a:r>
          </a:p>
        </p:txBody>
      </p:sp>
    </p:spTree>
    <p:extLst>
      <p:ext uri="{BB962C8B-B14F-4D97-AF65-F5344CB8AC3E}">
        <p14:creationId xmlns:p14="http://schemas.microsoft.com/office/powerpoint/2010/main" val="1168820071"/>
      </p:ext>
    </p:extLst>
  </p:cSld>
</p:sld>
</file>

<file path=ppt/slides/slide2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2" name="구간">
            <a:extLst xmlns:a="http://schemas.openxmlformats.org/drawingml/2006/main">
              <a:ext uri="{FF2B5EF4-FFF2-40B4-BE49-F238E27FC236}">
                <a16:creationId xmlns:a16="http://schemas.microsoft.com/office/drawing/2014/main" id="{E467C34F-70CA-45E4-B6AC-A5719F43260B}"/>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복사해서 쓰는 요청문</a:t>
            </a:r>
          </a:p>
        </p:txBody>
      </p:sp>
      <p:sp>
        <p:nvSpPr>
          <p:cNvPr id="2" name="제목">
            <a:extLst xmlns:a="http://schemas.openxmlformats.org/drawingml/2006/main">
              <a:ext uri="{FF2B5EF4-FFF2-40B4-BE49-F238E27FC236}">
                <a16:creationId xmlns:a16="http://schemas.microsoft.com/office/drawing/2014/main" id="{7C0DFCEE-A056-4221-A4D4-4969E09EBE82}"/>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한 번에 한 가지 수정</a:t>
            </a:r>
          </a:p>
        </p:txBody>
      </p:sp>
      <p:sp>
        <p:nvSpPr>
          <p:cNvPr id="3" name="요청 0">
            <a:extLst xmlns:a="http://schemas.openxmlformats.org/drawingml/2006/main">
              <a:ext uri="{FF2B5EF4-FFF2-40B4-BE49-F238E27FC236}">
                <a16:creationId xmlns:a16="http://schemas.microsoft.com/office/drawing/2014/main" id="{E98641AE-162F-4E68-B79C-F3F166567D78}"/>
              </a:ext>
            </a:extLst>
          </p:cNvPr>
          <p:cNvSpPr>
            <a:spLocks xmlns:a="http://schemas.openxmlformats.org/drawingml/2006/main" noGrp="1"/>
          </p:cNvSpPr>
          <p:nvPr/>
        </p:nvSpPr>
        <p:spPr>
          <a:xfrm xmlns:a="http://schemas.openxmlformats.org/drawingml/2006/main">
            <a:off x="762000" y="20097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다른 내용과 디자인은 유지하고,</a:t>
            </a:r>
          </a:p>
        </p:txBody>
      </p:sp>
      <p:sp>
        <p:nvSpPr>
          <p:cNvPr id="4" name="요청 1">
            <a:extLst xmlns:a="http://schemas.openxmlformats.org/drawingml/2006/main">
              <a:ext uri="{FF2B5EF4-FFF2-40B4-BE49-F238E27FC236}">
                <a16:creationId xmlns:a16="http://schemas.microsoft.com/office/drawing/2014/main" id="{C861BB4D-F5DB-41A4-BEC9-6B96D5B668B8}"/>
              </a:ext>
            </a:extLst>
          </p:cNvPr>
          <p:cNvSpPr>
            <a:spLocks xmlns:a="http://schemas.openxmlformats.org/drawingml/2006/main" noGrp="1"/>
          </p:cNvSpPr>
          <p:nvPr/>
        </p:nvSpPr>
        <p:spPr>
          <a:xfrm xmlns:a="http://schemas.openxmlformats.org/drawingml/2006/main">
            <a:off x="762000" y="2476500"/>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휴대폰에서 제목이 세 줄 이상으로</a:t>
            </a:r>
          </a:p>
        </p:txBody>
      </p:sp>
      <p:sp>
        <p:nvSpPr>
          <p:cNvPr id="5" name="요청 2">
            <a:extLst xmlns:a="http://schemas.openxmlformats.org/drawingml/2006/main">
              <a:ext uri="{FF2B5EF4-FFF2-40B4-BE49-F238E27FC236}">
                <a16:creationId xmlns:a16="http://schemas.microsoft.com/office/drawing/2014/main" id="{464CCDED-5D10-430C-A612-72D80C10C4E2}"/>
              </a:ext>
            </a:extLst>
          </p:cNvPr>
          <p:cNvSpPr>
            <a:spLocks xmlns:a="http://schemas.openxmlformats.org/drawingml/2006/main" noGrp="1"/>
          </p:cNvSpPr>
          <p:nvPr/>
        </p:nvSpPr>
        <p:spPr>
          <a:xfrm xmlns:a="http://schemas.openxmlformats.org/drawingml/2006/main">
            <a:off x="762000" y="294322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나뉘지 않도록 조정해 줘.</a:t>
            </a:r>
          </a:p>
        </p:txBody>
      </p:sp>
      <p:sp>
        <p:nvSpPr>
          <p:cNvPr id="6" name="요청 4">
            <a:extLst xmlns:a="http://schemas.openxmlformats.org/drawingml/2006/main">
              <a:ext uri="{FF2B5EF4-FFF2-40B4-BE49-F238E27FC236}">
                <a16:creationId xmlns:a16="http://schemas.microsoft.com/office/drawing/2014/main" id="{C6E1DC49-76A5-411E-8579-6D6EFE6847C6}"/>
              </a:ext>
            </a:extLst>
          </p:cNvPr>
          <p:cNvSpPr>
            <a:spLocks xmlns:a="http://schemas.openxmlformats.org/drawingml/2006/main" noGrp="1"/>
          </p:cNvSpPr>
          <p:nvPr/>
        </p:nvSpPr>
        <p:spPr>
          <a:xfrm xmlns:a="http://schemas.openxmlformats.org/drawingml/2006/main">
            <a:off x="762000" y="38766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날짜와 참가비는 미정으로 유지해.</a:t>
            </a:r>
          </a:p>
        </p:txBody>
      </p:sp>
      <p:sp>
        <p:nvSpPr>
          <p:cNvPr id="7" name="요청 5">
            <a:extLst xmlns:a="http://schemas.openxmlformats.org/drawingml/2006/main">
              <a:ext uri="{FF2B5EF4-FFF2-40B4-BE49-F238E27FC236}">
                <a16:creationId xmlns:a16="http://schemas.microsoft.com/office/drawing/2014/main" id="{42E864C5-F1B5-494A-96B5-43011014DF77}"/>
              </a:ext>
            </a:extLst>
          </p:cNvPr>
          <p:cNvSpPr>
            <a:spLocks xmlns:a="http://schemas.openxmlformats.org/drawingml/2006/main" noGrp="1"/>
          </p:cNvSpPr>
          <p:nvPr/>
        </p:nvSpPr>
        <p:spPr>
          <a:xfrm xmlns:a="http://schemas.openxmlformats.org/drawingml/2006/main">
            <a:off x="762000" y="4343400"/>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바꾼 파일과 확인 방법을 알려 줘.</a:t>
            </a:r>
          </a:p>
        </p:txBody>
      </p:sp>
      <p:sp>
        <p:nvSpPr>
          <p:cNvPr id="8" name="요청 6">
            <a:extLst xmlns:a="http://schemas.openxmlformats.org/drawingml/2006/main">
              <a:ext uri="{FF2B5EF4-FFF2-40B4-BE49-F238E27FC236}">
                <a16:creationId xmlns:a16="http://schemas.microsoft.com/office/drawing/2014/main" id="{5D92CBCC-8761-4969-9469-41BA72EE39A2}"/>
              </a:ext>
            </a:extLst>
          </p:cNvPr>
          <p:cNvSpPr>
            <a:spLocks xmlns:a="http://schemas.openxmlformats.org/drawingml/2006/main" noGrp="1"/>
          </p:cNvSpPr>
          <p:nvPr/>
        </p:nvSpPr>
        <p:spPr>
          <a:xfrm xmlns:a="http://schemas.openxmlformats.org/drawingml/2006/main">
            <a:off x="762000" y="481012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외부 공개는 아직 하지 마.</a:t>
            </a:r>
          </a:p>
        </p:txBody>
      </p:sp>
      <p:sp>
        <p:nvSpPr>
          <p:cNvPr id="9" name="완료 기준">
            <a:extLst xmlns:a="http://schemas.openxmlformats.org/drawingml/2006/main">
              <a:ext uri="{FF2B5EF4-FFF2-40B4-BE49-F238E27FC236}">
                <a16:creationId xmlns:a16="http://schemas.microsoft.com/office/drawing/2014/main" id="{F312C1B8-048A-4964-B604-F79EE9C09157}"/>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수정 범위와 유지할 것을 함께 말합니다</a:t>
            </a:r>
          </a:p>
        </p:txBody>
      </p:sp>
      <p:sp>
        <p:nvSpPr>
          <p:cNvPr id="10" name="강의 꼬리말">
            <a:extLst xmlns:a="http://schemas.openxmlformats.org/drawingml/2006/main">
              <a:ext uri="{FF2B5EF4-FFF2-40B4-BE49-F238E27FC236}">
                <a16:creationId xmlns:a16="http://schemas.microsoft.com/office/drawing/2014/main" id="{E6065668-09EE-4FAD-B13D-6EFEA1AC1B42}"/>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1" name="쪽 번호">
            <a:extLst xmlns:a="http://schemas.openxmlformats.org/drawingml/2006/main">
              <a:ext uri="{FF2B5EF4-FFF2-40B4-BE49-F238E27FC236}">
                <a16:creationId xmlns:a16="http://schemas.microsoft.com/office/drawing/2014/main" id="{009E36A6-02AE-4934-9BC2-35FFDC654F86}"/>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23 / 30</a:t>
            </a:r>
          </a:p>
        </p:txBody>
      </p:sp>
    </p:spTree>
    <p:extLst>
      <p:ext uri="{BB962C8B-B14F-4D97-AF65-F5344CB8AC3E}">
        <p14:creationId xmlns:p14="http://schemas.microsoft.com/office/powerpoint/2010/main" val="816951242"/>
      </p:ext>
    </p:extLst>
  </p:cSld>
</p:sld>
</file>

<file path=ppt/slides/slide2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1" name="구간">
            <a:extLst xmlns:a="http://schemas.openxmlformats.org/drawingml/2006/main">
              <a:ext uri="{FF2B5EF4-FFF2-40B4-BE49-F238E27FC236}">
                <a16:creationId xmlns:a16="http://schemas.microsoft.com/office/drawing/2014/main" id="{EF14BA3A-26BD-441B-8879-1DEC9E39FC9B}"/>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막혔을 때</a:t>
            </a:r>
          </a:p>
        </p:txBody>
      </p:sp>
      <p:sp>
        <p:nvSpPr>
          <p:cNvPr id="2" name="제목">
            <a:extLst xmlns:a="http://schemas.openxmlformats.org/drawingml/2006/main">
              <a:ext uri="{FF2B5EF4-FFF2-40B4-BE49-F238E27FC236}">
                <a16:creationId xmlns:a16="http://schemas.microsoft.com/office/drawing/2014/main" id="{16A1A691-CB5C-4E80-BB2A-6A1DCA65AFE6}"/>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오류를 설명하는 방법</a:t>
            </a:r>
          </a:p>
        </p:txBody>
      </p:sp>
      <p:sp>
        <p:nvSpPr>
          <p:cNvPr id="3" name="요청 0">
            <a:extLst xmlns:a="http://schemas.openxmlformats.org/drawingml/2006/main">
              <a:ext uri="{FF2B5EF4-FFF2-40B4-BE49-F238E27FC236}">
                <a16:creationId xmlns:a16="http://schemas.microsoft.com/office/drawing/2014/main" id="{0EEC510D-B6D9-4506-AFA3-14685AE98F99}"/>
              </a:ext>
            </a:extLst>
          </p:cNvPr>
          <p:cNvSpPr>
            <a:spLocks xmlns:a="http://schemas.openxmlformats.org/drawingml/2006/main" noGrp="1"/>
          </p:cNvSpPr>
          <p:nvPr/>
        </p:nvSpPr>
        <p:spPr>
          <a:xfrm xmlns:a="http://schemas.openxmlformats.org/drawingml/2006/main">
            <a:off x="762000" y="20097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어느 단계인가요?  파일 열기 / 업로드 / 주소 확인</a:t>
            </a:r>
          </a:p>
        </p:txBody>
      </p:sp>
      <p:sp>
        <p:nvSpPr>
          <p:cNvPr id="4" name="요청 1">
            <a:extLst xmlns:a="http://schemas.openxmlformats.org/drawingml/2006/main">
              <a:ext uri="{FF2B5EF4-FFF2-40B4-BE49-F238E27FC236}">
                <a16:creationId xmlns:a16="http://schemas.microsoft.com/office/drawing/2014/main" id="{0FAA045C-F4B9-41A6-9708-0DECB03314DD}"/>
              </a:ext>
            </a:extLst>
          </p:cNvPr>
          <p:cNvSpPr>
            <a:spLocks xmlns:a="http://schemas.openxmlformats.org/drawingml/2006/main" noGrp="1"/>
          </p:cNvSpPr>
          <p:nvPr/>
        </p:nvSpPr>
        <p:spPr>
          <a:xfrm xmlns:a="http://schemas.openxmlformats.org/drawingml/2006/main">
            <a:off x="762000" y="25431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기대한 결과는 무엇인가요?</a:t>
            </a:r>
          </a:p>
        </p:txBody>
      </p:sp>
      <p:sp>
        <p:nvSpPr>
          <p:cNvPr id="5" name="요청 2">
            <a:extLst xmlns:a="http://schemas.openxmlformats.org/drawingml/2006/main">
              <a:ext uri="{FF2B5EF4-FFF2-40B4-BE49-F238E27FC236}">
                <a16:creationId xmlns:a16="http://schemas.microsoft.com/office/drawing/2014/main" id="{B619ED82-3D2D-4CF0-B2E7-D8FC7F06FF98}"/>
              </a:ext>
            </a:extLst>
          </p:cNvPr>
          <p:cNvSpPr>
            <a:spLocks xmlns:a="http://schemas.openxmlformats.org/drawingml/2006/main" noGrp="1"/>
          </p:cNvSpPr>
          <p:nvPr/>
        </p:nvSpPr>
        <p:spPr>
          <a:xfrm xmlns:a="http://schemas.openxmlformats.org/drawingml/2006/main">
            <a:off x="762000" y="30765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실제로 어떤 화면이 나오나요?</a:t>
            </a:r>
          </a:p>
        </p:txBody>
      </p:sp>
      <p:sp>
        <p:nvSpPr>
          <p:cNvPr id="6" name="요청 3">
            <a:extLst xmlns:a="http://schemas.openxmlformats.org/drawingml/2006/main">
              <a:ext uri="{FF2B5EF4-FFF2-40B4-BE49-F238E27FC236}">
                <a16:creationId xmlns:a16="http://schemas.microsoft.com/office/drawing/2014/main" id="{8AB99763-AEE5-4853-97B6-A59B6DAC4773}"/>
              </a:ext>
            </a:extLst>
          </p:cNvPr>
          <p:cNvSpPr>
            <a:spLocks xmlns:a="http://schemas.openxmlformats.org/drawingml/2006/main" noGrp="1"/>
          </p:cNvSpPr>
          <p:nvPr/>
        </p:nvSpPr>
        <p:spPr>
          <a:xfrm xmlns:a="http://schemas.openxmlformats.org/drawingml/2006/main">
            <a:off x="762000" y="36099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개인정보를 지운 오류 문구는 무엇인가요?</a:t>
            </a:r>
          </a:p>
        </p:txBody>
      </p:sp>
      <p:sp>
        <p:nvSpPr>
          <p:cNvPr id="7" name="요청 5">
            <a:extLst xmlns:a="http://schemas.openxmlformats.org/drawingml/2006/main">
              <a:ext uri="{FF2B5EF4-FFF2-40B4-BE49-F238E27FC236}">
                <a16:creationId xmlns:a16="http://schemas.microsoft.com/office/drawing/2014/main" id="{82ED0A55-DFDE-47E8-AA9A-D727D2F3F739}"/>
              </a:ext>
            </a:extLst>
          </p:cNvPr>
          <p:cNvSpPr>
            <a:spLocks xmlns:a="http://schemas.openxmlformats.org/drawingml/2006/main" noGrp="1"/>
          </p:cNvSpPr>
          <p:nvPr/>
        </p:nvSpPr>
        <p:spPr>
          <a:xfrm xmlns:a="http://schemas.openxmlformats.org/drawingml/2006/main">
            <a:off x="762000" y="46767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“원인을 확인하고 최소한의 수정부터 제안해 줘.”</a:t>
            </a:r>
          </a:p>
        </p:txBody>
      </p:sp>
      <p:sp>
        <p:nvSpPr>
          <p:cNvPr id="8" name="완료 기준">
            <a:extLst xmlns:a="http://schemas.openxmlformats.org/drawingml/2006/main">
              <a:ext uri="{FF2B5EF4-FFF2-40B4-BE49-F238E27FC236}">
                <a16:creationId xmlns:a16="http://schemas.microsoft.com/office/drawing/2014/main" id="{06F4B574-2D12-4CA5-8DF7-5B38EB30166F}"/>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비밀번호나 토큰이 보이는 화면은 보내지 않습니다</a:t>
            </a:r>
          </a:p>
        </p:txBody>
      </p:sp>
      <p:sp>
        <p:nvSpPr>
          <p:cNvPr id="9" name="강의 꼬리말">
            <a:extLst xmlns:a="http://schemas.openxmlformats.org/drawingml/2006/main">
              <a:ext uri="{FF2B5EF4-FFF2-40B4-BE49-F238E27FC236}">
                <a16:creationId xmlns:a16="http://schemas.microsoft.com/office/drawing/2014/main" id="{B4362694-88CC-4058-BA17-ACFEFFE49B50}"/>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0" name="쪽 번호">
            <a:extLst xmlns:a="http://schemas.openxmlformats.org/drawingml/2006/main">
              <a:ext uri="{FF2B5EF4-FFF2-40B4-BE49-F238E27FC236}">
                <a16:creationId xmlns:a16="http://schemas.microsoft.com/office/drawing/2014/main" id="{DFACA92E-9CEF-4E24-9DDF-CED720E6A4B8}"/>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24 / 30</a:t>
            </a:r>
          </a:p>
        </p:txBody>
      </p:sp>
    </p:spTree>
    <p:extLst>
      <p:ext uri="{BB962C8B-B14F-4D97-AF65-F5344CB8AC3E}">
        <p14:creationId xmlns:p14="http://schemas.microsoft.com/office/powerpoint/2010/main" val="689565111"/>
      </p:ext>
    </p:extLst>
  </p:cSld>
</p:sld>
</file>

<file path=ppt/slides/slide25.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1" name="구간">
            <a:extLst xmlns:a="http://schemas.openxmlformats.org/drawingml/2006/main">
              <a:ext uri="{FF2B5EF4-FFF2-40B4-BE49-F238E27FC236}">
                <a16:creationId xmlns:a16="http://schemas.microsoft.com/office/drawing/2014/main" id="{760E9685-8B99-4580-813A-D18B5F4532F0}"/>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재배포</a:t>
            </a:r>
          </a:p>
        </p:txBody>
      </p:sp>
      <p:sp>
        <p:nvSpPr>
          <p:cNvPr id="2" name="제목">
            <a:extLst xmlns:a="http://schemas.openxmlformats.org/drawingml/2006/main">
              <a:ext uri="{FF2B5EF4-FFF2-40B4-BE49-F238E27FC236}">
                <a16:creationId xmlns:a16="http://schemas.microsoft.com/office/drawing/2014/main" id="{44675E03-1CAE-4BA6-809B-DBF8A34600D3}"/>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수정한 홈페이지 다시 공개</a:t>
            </a:r>
          </a:p>
        </p:txBody>
      </p:sp>
      <p:sp>
        <p:nvSpPr>
          <p:cNvPr id="3" name="본문 0">
            <a:extLst xmlns:a="http://schemas.openxmlformats.org/drawingml/2006/main">
              <a:ext uri="{FF2B5EF4-FFF2-40B4-BE49-F238E27FC236}">
                <a16:creationId xmlns:a16="http://schemas.microsoft.com/office/drawing/2014/main" id="{3191C289-83ED-484F-8734-1053D0A5082E}"/>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수정한 파일을 로컬에서 먼저 확인</a:t>
            </a:r>
          </a:p>
        </p:txBody>
      </p:sp>
      <p:sp>
        <p:nvSpPr>
          <p:cNvPr id="4" name="본문 1">
            <a:extLst xmlns:a="http://schemas.openxmlformats.org/drawingml/2006/main">
              <a:ext uri="{FF2B5EF4-FFF2-40B4-BE49-F238E27FC236}">
                <a16:creationId xmlns:a16="http://schemas.microsoft.com/office/drawing/2014/main" id="{459CFB5B-3B68-43D1-9029-D6F76AEA8273}"/>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기존 Pages 프로젝트에서 새 배포</a:t>
            </a:r>
          </a:p>
        </p:txBody>
      </p:sp>
      <p:sp>
        <p:nvSpPr>
          <p:cNvPr id="5" name="본문 2">
            <a:extLst xmlns:a="http://schemas.openxmlformats.org/drawingml/2006/main">
              <a:ext uri="{FF2B5EF4-FFF2-40B4-BE49-F238E27FC236}">
                <a16:creationId xmlns:a16="http://schemas.microsoft.com/office/drawing/2014/main" id="{ED5522B5-F6D0-420E-81B5-ECF8B437239A}"/>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전체 실습 파일을 다시 업로드</a:t>
            </a:r>
          </a:p>
        </p:txBody>
      </p:sp>
      <p:sp>
        <p:nvSpPr>
          <p:cNvPr id="6" name="본문 3">
            <a:extLst xmlns:a="http://schemas.openxmlformats.org/drawingml/2006/main">
              <a:ext uri="{FF2B5EF4-FFF2-40B4-BE49-F238E27FC236}">
                <a16:creationId xmlns:a16="http://schemas.microsoft.com/office/drawing/2014/main" id="{679247B3-2007-4595-BAD5-734479C700AA}"/>
              </a:ext>
            </a:extLst>
          </p:cNvPr>
          <p:cNvSpPr>
            <a:spLocks xmlns:a="http://schemas.openxmlformats.org/drawingml/2006/main" noGrp="1"/>
          </p:cNvSpPr>
          <p:nvPr/>
        </p:nvSpPr>
        <p:spPr>
          <a:xfrm xmlns:a="http://schemas.openxmlformats.org/drawingml/2006/main">
            <a:off x="742950" y="445770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같은 공개 주소에서 변경점 확인</a:t>
            </a:r>
          </a:p>
        </p:txBody>
      </p:sp>
      <p:sp>
        <p:nvSpPr>
          <p:cNvPr id="7" name="완료 기준">
            <a:extLst xmlns:a="http://schemas.openxmlformats.org/drawingml/2006/main">
              <a:ext uri="{FF2B5EF4-FFF2-40B4-BE49-F238E27FC236}">
                <a16:creationId xmlns:a16="http://schemas.microsoft.com/office/drawing/2014/main" id="{03E1F784-CA3D-486F-B52D-9715A47EEA9B}"/>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브라우저를 새로고침하고 휴대폰에서도 확인합니다</a:t>
            </a:r>
          </a:p>
        </p:txBody>
      </p:sp>
      <p:pic>
        <p:nvPicPr>
          <p:cNvPr id="8" name="">
            <a:extLst xmlns:a="http://schemas.openxmlformats.org/drawingml/2006/main">
              <a:ext uri="{FF2B5EF4-FFF2-40B4-BE49-F238E27FC236}">
                <a16:creationId xmlns:a16="http://schemas.microsoft.com/office/drawing/2014/main" id="{B36A6F69-348F-46CE-ABDB-B233EF2EB0C9}"/>
              </a:ext>
            </a:extLst>
          </p:cNvPr>
          <p:cNvPicPr>
            <a:picLocks xmlns:a="http://schemas.openxmlformats.org/drawingml/2006/main" noChangeAspect="1"/>
          </p:cNvPicPr>
          <p:nvPr/>
        </p:nvPicPr>
        <p:blipFill>
          <a:blip xmlns:r="http://schemas.openxmlformats.org/officeDocument/2006/relationships" xmlns:a="http://schemas.openxmlformats.org/drawingml/2006/main" r:embed="R8d0f0cfe9f204a53"/>
          <a:stretch xmlns:a="http://schemas.openxmlformats.org/drawingml/2006/main"/>
        </p:blipFill>
        <p:spPr>
          <a:xfrm xmlns:a="http://schemas.openxmlformats.org/drawingml/2006/main">
            <a:off x="8763000" y="2367727"/>
            <a:ext cx="2571750" cy="2922645"/>
          </a:xfrm>
          <a:prstGeom xmlns:a="http://schemas.openxmlformats.org/drawingml/2006/main" prst="rect">
            <a:avLst/>
          </a:prstGeom>
        </p:spPr>
      </p:pic>
      <p:sp>
        <p:nvSpPr>
          <p:cNvPr id="9" name="강의 꼬리말">
            <a:extLst xmlns:a="http://schemas.openxmlformats.org/drawingml/2006/main">
              <a:ext uri="{FF2B5EF4-FFF2-40B4-BE49-F238E27FC236}">
                <a16:creationId xmlns:a16="http://schemas.microsoft.com/office/drawing/2014/main" id="{0C1F68E2-95A1-465C-A407-B042B4E3DC11}"/>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0" name="쪽 번호">
            <a:extLst xmlns:a="http://schemas.openxmlformats.org/drawingml/2006/main">
              <a:ext uri="{FF2B5EF4-FFF2-40B4-BE49-F238E27FC236}">
                <a16:creationId xmlns:a16="http://schemas.microsoft.com/office/drawing/2014/main" id="{9BA6A9DC-4AC9-4F75-A7E7-15AF6A64D453}"/>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25 / 30</a:t>
            </a:r>
          </a:p>
        </p:txBody>
      </p:sp>
    </p:spTree>
    <p:extLst>
      <p:ext uri="{BB962C8B-B14F-4D97-AF65-F5344CB8AC3E}">
        <p14:creationId xmlns:p14="http://schemas.microsoft.com/office/powerpoint/2010/main" val="628374905"/>
      </p:ext>
    </p:extLst>
  </p:cSld>
</p:sld>
</file>

<file path=ppt/slides/slide26.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1" name="구간">
            <a:extLst xmlns:a="http://schemas.openxmlformats.org/drawingml/2006/main">
              <a:ext uri="{FF2B5EF4-FFF2-40B4-BE49-F238E27FC236}">
                <a16:creationId xmlns:a16="http://schemas.microsoft.com/office/drawing/2014/main" id="{AD3A9B7E-DFBE-45FA-B0D2-886B98148355}"/>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업무 마무리</a:t>
            </a:r>
          </a:p>
        </p:txBody>
      </p:sp>
      <p:sp>
        <p:nvSpPr>
          <p:cNvPr id="2" name="제목">
            <a:extLst xmlns:a="http://schemas.openxmlformats.org/drawingml/2006/main">
              <a:ext uri="{FF2B5EF4-FFF2-40B4-BE49-F238E27FC236}">
                <a16:creationId xmlns:a16="http://schemas.microsoft.com/office/drawing/2014/main" id="{F0AFA255-04C7-4643-B716-151452FFBC77}"/>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다음 담당자를 위한 인수인계</a:t>
            </a:r>
          </a:p>
        </p:txBody>
      </p:sp>
      <p:sp>
        <p:nvSpPr>
          <p:cNvPr id="3" name="본문 0">
            <a:extLst xmlns:a="http://schemas.openxmlformats.org/drawingml/2006/main">
              <a:ext uri="{FF2B5EF4-FFF2-40B4-BE49-F238E27FC236}">
                <a16:creationId xmlns:a16="http://schemas.microsoft.com/office/drawing/2014/main" id="{775AFED9-8863-42DF-84D8-D4D64EB2BDE8}"/>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목적과 파일 위치</a:t>
            </a:r>
          </a:p>
        </p:txBody>
      </p:sp>
      <p:sp>
        <p:nvSpPr>
          <p:cNvPr id="4" name="본문 1">
            <a:extLst xmlns:a="http://schemas.openxmlformats.org/drawingml/2006/main">
              <a:ext uri="{FF2B5EF4-FFF2-40B4-BE49-F238E27FC236}">
                <a16:creationId xmlns:a16="http://schemas.microsoft.com/office/drawing/2014/main" id="{F3900AAE-8830-4A73-9737-5557148DD183}"/>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수정 방법과 배포 순서</a:t>
            </a:r>
          </a:p>
        </p:txBody>
      </p:sp>
      <p:sp>
        <p:nvSpPr>
          <p:cNvPr id="5" name="본문 2">
            <a:extLst xmlns:a="http://schemas.openxmlformats.org/drawingml/2006/main">
              <a:ext uri="{FF2B5EF4-FFF2-40B4-BE49-F238E27FC236}">
                <a16:creationId xmlns:a16="http://schemas.microsoft.com/office/drawing/2014/main" id="{A231E715-FE10-4177-9DCC-F1B4F34D62A7}"/>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아직 안 되는 기능</a:t>
            </a:r>
          </a:p>
        </p:txBody>
      </p:sp>
      <p:sp>
        <p:nvSpPr>
          <p:cNvPr id="6" name="본문 3">
            <a:extLst xmlns:a="http://schemas.openxmlformats.org/drawingml/2006/main">
              <a:ext uri="{FF2B5EF4-FFF2-40B4-BE49-F238E27FC236}">
                <a16:creationId xmlns:a16="http://schemas.microsoft.com/office/drawing/2014/main" id="{AC36D050-01A7-4E53-80AA-B6AE19EE5104}"/>
              </a:ext>
            </a:extLst>
          </p:cNvPr>
          <p:cNvSpPr>
            <a:spLocks xmlns:a="http://schemas.openxmlformats.org/drawingml/2006/main" noGrp="1"/>
          </p:cNvSpPr>
          <p:nvPr/>
        </p:nvSpPr>
        <p:spPr>
          <a:xfrm xmlns:a="http://schemas.openxmlformats.org/drawingml/2006/main">
            <a:off x="742950" y="445770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운영 전에 확인할 항목</a:t>
            </a:r>
          </a:p>
        </p:txBody>
      </p:sp>
      <p:sp>
        <p:nvSpPr>
          <p:cNvPr id="7" name="완료 기준">
            <a:extLst xmlns:a="http://schemas.openxmlformats.org/drawingml/2006/main">
              <a:ext uri="{FF2B5EF4-FFF2-40B4-BE49-F238E27FC236}">
                <a16:creationId xmlns:a16="http://schemas.microsoft.com/office/drawing/2014/main" id="{02C99C25-0BBE-4564-AD2E-12A583A6C646}"/>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계정 비밀번호와 토큰은 인수인계에 적지 않습니다</a:t>
            </a:r>
          </a:p>
        </p:txBody>
      </p:sp>
      <p:pic>
        <p:nvPicPr>
          <p:cNvPr id="8" name="">
            <a:extLst xmlns:a="http://schemas.openxmlformats.org/drawingml/2006/main">
              <a:ext uri="{FF2B5EF4-FFF2-40B4-BE49-F238E27FC236}">
                <a16:creationId xmlns:a16="http://schemas.microsoft.com/office/drawing/2014/main" id="{B15FC578-A760-442F-B30A-117BA803F145}"/>
              </a:ext>
            </a:extLst>
          </p:cNvPr>
          <p:cNvPicPr>
            <a:picLocks xmlns:a="http://schemas.openxmlformats.org/drawingml/2006/main" noChangeAspect="1"/>
          </p:cNvPicPr>
          <p:nvPr/>
        </p:nvPicPr>
        <p:blipFill>
          <a:blip xmlns:r="http://schemas.openxmlformats.org/officeDocument/2006/relationships" xmlns:a="http://schemas.openxmlformats.org/drawingml/2006/main" r:embed="Rbb49a3a4c5bf42ae"/>
          <a:stretch xmlns:a="http://schemas.openxmlformats.org/drawingml/2006/main"/>
        </p:blipFill>
        <p:spPr>
          <a:xfrm xmlns:a="http://schemas.openxmlformats.org/drawingml/2006/main">
            <a:off x="8763000" y="2651622"/>
            <a:ext cx="2571750" cy="2354855"/>
          </a:xfrm>
          <a:prstGeom xmlns:a="http://schemas.openxmlformats.org/drawingml/2006/main" prst="rect">
            <a:avLst/>
          </a:prstGeom>
        </p:spPr>
      </p:pic>
      <p:sp>
        <p:nvSpPr>
          <p:cNvPr id="9" name="강의 꼬리말">
            <a:extLst xmlns:a="http://schemas.openxmlformats.org/drawingml/2006/main">
              <a:ext uri="{FF2B5EF4-FFF2-40B4-BE49-F238E27FC236}">
                <a16:creationId xmlns:a16="http://schemas.microsoft.com/office/drawing/2014/main" id="{8327376F-6283-40B1-BFAA-ABA5CD58AAF4}"/>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0" name="쪽 번호">
            <a:extLst xmlns:a="http://schemas.openxmlformats.org/drawingml/2006/main">
              <a:ext uri="{FF2B5EF4-FFF2-40B4-BE49-F238E27FC236}">
                <a16:creationId xmlns:a16="http://schemas.microsoft.com/office/drawing/2014/main" id="{1E397696-8CED-4468-9ADE-912DCD056AC4}"/>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26 / 30</a:t>
            </a:r>
          </a:p>
        </p:txBody>
      </p:sp>
    </p:spTree>
    <p:extLst>
      <p:ext uri="{BB962C8B-B14F-4D97-AF65-F5344CB8AC3E}">
        <p14:creationId xmlns:p14="http://schemas.microsoft.com/office/powerpoint/2010/main" val="1118823068"/>
      </p:ext>
    </p:extLst>
  </p:cSld>
</p:sld>
</file>

<file path=ppt/slides/slide27.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구간">
            <a:extLst xmlns:a="http://schemas.openxmlformats.org/drawingml/2006/main">
              <a:ext uri="{FF2B5EF4-FFF2-40B4-BE49-F238E27FC236}">
                <a16:creationId xmlns:a16="http://schemas.microsoft.com/office/drawing/2014/main" id="{5C0BF817-CB8B-4F7C-9DB4-E550F373D5EA}"/>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추가 실습</a:t>
            </a:r>
          </a:p>
        </p:txBody>
      </p:sp>
      <p:sp>
        <p:nvSpPr>
          <p:cNvPr id="2" name="제목">
            <a:extLst xmlns:a="http://schemas.openxmlformats.org/drawingml/2006/main">
              <a:ext uri="{FF2B5EF4-FFF2-40B4-BE49-F238E27FC236}">
                <a16:creationId xmlns:a16="http://schemas.microsoft.com/office/drawing/2014/main" id="{4B2F57DF-6D37-43BC-8A75-FD6968849D87}"/>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먼저 끝난 분의 선택 과제</a:t>
            </a:r>
          </a:p>
        </p:txBody>
      </p:sp>
      <p:sp>
        <p:nvSpPr>
          <p:cNvPr id="3" name="비교 0-0">
            <a:extLst xmlns:a="http://schemas.openxmlformats.org/drawingml/2006/main">
              <a:ext uri="{FF2B5EF4-FFF2-40B4-BE49-F238E27FC236}">
                <a16:creationId xmlns:a16="http://schemas.microsoft.com/office/drawing/2014/main" id="{FA5BA6E9-95C3-418D-B1F9-F7FD06BC5C8C}"/>
              </a:ext>
            </a:extLst>
          </p:cNvPr>
          <p:cNvSpPr>
            <a:spLocks xmlns:a="http://schemas.openxmlformats.org/drawingml/2006/main" noGrp="1"/>
          </p:cNvSpPr>
          <p:nvPr/>
        </p:nvSpPr>
        <p:spPr>
          <a:xfrm xmlns:a="http://schemas.openxmlformats.org/drawingml/2006/main">
            <a:off x="704850" y="2076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00" b="1">
                <a:solidFill>
                  <a:srgbClr val="147E6D"/>
                </a:solidFill>
                <a:latin typeface="Noto Sans CJK KR"/>
                <a:ea typeface="Noto Sans CJK KR"/>
                <a:cs typeface="Noto Sans CJK KR"/>
              </a:defRPr>
            </a:defPPr>
            <a:lvl1pPr>
              <a:defRPr sz="2400" b="1">
                <a:solidFill>
                  <a:srgbClr val="147E6D"/>
                </a:solidFill>
                <a:latin typeface="Noto Sans CJK KR"/>
                <a:ea typeface="Noto Sans CJK KR"/>
                <a:cs typeface="Noto Sans CJK KR"/>
              </a:defRPr>
            </a:lvl1pPr>
            <a:lvl2pPr>
              <a:defRPr sz="2400" b="1">
                <a:solidFill>
                  <a:srgbClr val="147E6D"/>
                </a:solidFill>
                <a:latin typeface="Noto Sans CJK KR"/>
                <a:ea typeface="Noto Sans CJK KR"/>
                <a:cs typeface="Noto Sans CJK KR"/>
              </a:defRPr>
            </a:lvl2pPr>
            <a:lvl3pPr>
              <a:defRPr sz="2400" b="1">
                <a:solidFill>
                  <a:srgbClr val="147E6D"/>
                </a:solidFill>
                <a:latin typeface="Noto Sans CJK KR"/>
                <a:ea typeface="Noto Sans CJK KR"/>
                <a:cs typeface="Noto Sans CJK KR"/>
              </a:defRPr>
            </a:lvl3pPr>
            <a:lvl4pPr>
              <a:defRPr sz="2400" b="1">
                <a:solidFill>
                  <a:srgbClr val="147E6D"/>
                </a:solidFill>
                <a:latin typeface="Noto Sans CJK KR"/>
                <a:ea typeface="Noto Sans CJK KR"/>
                <a:cs typeface="Noto Sans CJK KR"/>
              </a:defRPr>
            </a:lvl4pPr>
            <a:lvl5pPr>
              <a:defRPr sz="2400" b="1">
                <a:solidFill>
                  <a:srgbClr val="147E6D"/>
                </a:solidFill>
                <a:latin typeface="Noto Sans CJK KR"/>
                <a:ea typeface="Noto Sans CJK KR"/>
                <a:cs typeface="Noto Sans CJK KR"/>
              </a:defRPr>
            </a:lvl5pPr>
            <a:lvl6pPr>
              <a:defRPr sz="2400" b="1">
                <a:solidFill>
                  <a:srgbClr val="147E6D"/>
                </a:solidFill>
                <a:latin typeface="Noto Sans CJK KR"/>
                <a:ea typeface="Noto Sans CJK KR"/>
                <a:cs typeface="Noto Sans CJK KR"/>
              </a:defRPr>
            </a:lvl6pPr>
            <a:lvl7pPr>
              <a:defRPr sz="2400" b="1">
                <a:solidFill>
                  <a:srgbClr val="147E6D"/>
                </a:solidFill>
                <a:latin typeface="Noto Sans CJK KR"/>
                <a:ea typeface="Noto Sans CJK KR"/>
                <a:cs typeface="Noto Sans CJK KR"/>
              </a:defRPr>
            </a:lvl7pPr>
            <a:lvl8pPr>
              <a:defRPr sz="2400" b="1">
                <a:solidFill>
                  <a:srgbClr val="147E6D"/>
                </a:solidFill>
                <a:latin typeface="Noto Sans CJK KR"/>
                <a:ea typeface="Noto Sans CJK KR"/>
                <a:cs typeface="Noto Sans CJK KR"/>
              </a:defRPr>
            </a:lvl8pPr>
            <a:lvl9pPr>
              <a:defRPr sz="2400" b="1">
                <a:solidFill>
                  <a:srgbClr val="147E6D"/>
                </a:solidFill>
                <a:latin typeface="Noto Sans CJK KR"/>
                <a:ea typeface="Noto Sans CJK KR"/>
                <a:cs typeface="Noto Sans CJK KR"/>
              </a:defRPr>
            </a:lvl9pPr>
          </a:lstStyle>
          <a:p xmlns:a="http://schemas.openxmlformats.org/drawingml/2006/main">
            <a:pPr>
              <a:lnSpc>
                <a:spcPct val="110000"/>
              </a:lnSpc>
              <a:buNone/>
              <a:defRPr sz="2400" b="1">
                <a:solidFill>
                  <a:srgbClr val="147E6D"/>
                </a:solidFill>
                <a:latin typeface="Noto Sans CJK KR"/>
                <a:ea typeface="Noto Sans CJK KR"/>
                <a:cs typeface="Noto Sans CJK KR"/>
              </a:defRPr>
            </a:pPr>
            <a:r>
              <a:rPr sz="2400" b="1">
                <a:solidFill>
                  <a:srgbClr val="147E6D"/>
                </a:solidFill>
                <a:latin typeface="Noto Sans CJK KR"/>
                <a:ea typeface="Noto Sans CJK KR"/>
                <a:cs typeface="Noto Sans CJK KR"/>
              </a:rPr>
              <a:t>같은 자료로 홍보물 만들기</a:t>
            </a:r>
          </a:p>
        </p:txBody>
      </p:sp>
      <p:sp>
        <p:nvSpPr>
          <p:cNvPr id="4" name="비교 0-1">
            <a:extLst xmlns:a="http://schemas.openxmlformats.org/drawingml/2006/main">
              <a:ext uri="{FF2B5EF4-FFF2-40B4-BE49-F238E27FC236}">
                <a16:creationId xmlns:a16="http://schemas.microsoft.com/office/drawing/2014/main" id="{4B73E0EB-0465-4B6E-9BAD-992BE700B4AC}"/>
              </a:ext>
            </a:extLst>
          </p:cNvPr>
          <p:cNvSpPr>
            <a:spLocks xmlns:a="http://schemas.openxmlformats.org/drawingml/2006/main" noGrp="1"/>
          </p:cNvSpPr>
          <p:nvPr/>
        </p:nvSpPr>
        <p:spPr>
          <a:xfrm xmlns:a="http://schemas.openxmlformats.org/drawingml/2006/main">
            <a:off x="704850" y="2838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청소년용 모집 글 150자</a:t>
            </a:r>
          </a:p>
        </p:txBody>
      </p:sp>
      <p:sp>
        <p:nvSpPr>
          <p:cNvPr id="5" name="비교 0-2">
            <a:extLst xmlns:a="http://schemas.openxmlformats.org/drawingml/2006/main">
              <a:ext uri="{FF2B5EF4-FFF2-40B4-BE49-F238E27FC236}">
                <a16:creationId xmlns:a16="http://schemas.microsoft.com/office/drawing/2014/main" id="{2A649F27-1A91-4531-81B5-85455D4C5294}"/>
              </a:ext>
            </a:extLst>
          </p:cNvPr>
          <p:cNvSpPr>
            <a:spLocks xmlns:a="http://schemas.openxmlformats.org/drawingml/2006/main" noGrp="1"/>
          </p:cNvSpPr>
          <p:nvPr/>
        </p:nvSpPr>
        <p:spPr>
          <a:xfrm xmlns:a="http://schemas.openxmlformats.org/drawingml/2006/main">
            <a:off x="704850" y="3600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보호자용 안내문 300자</a:t>
            </a:r>
          </a:p>
        </p:txBody>
      </p:sp>
      <p:sp>
        <p:nvSpPr>
          <p:cNvPr id="6" name="비교 0-3">
            <a:extLst xmlns:a="http://schemas.openxmlformats.org/drawingml/2006/main">
              <a:ext uri="{FF2B5EF4-FFF2-40B4-BE49-F238E27FC236}">
                <a16:creationId xmlns:a16="http://schemas.microsoft.com/office/drawing/2014/main" id="{57EBB089-9F9F-42C8-9A7F-563FCD12E32A}"/>
              </a:ext>
            </a:extLst>
          </p:cNvPr>
          <p:cNvSpPr>
            <a:spLocks xmlns:a="http://schemas.openxmlformats.org/drawingml/2006/main" noGrp="1"/>
          </p:cNvSpPr>
          <p:nvPr/>
        </p:nvSpPr>
        <p:spPr>
          <a:xfrm xmlns:a="http://schemas.openxmlformats.org/drawingml/2006/main">
            <a:off x="704850" y="4362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카드뉴스 4장 구성</a:t>
            </a:r>
          </a:p>
        </p:txBody>
      </p:sp>
      <p:sp>
        <p:nvSpPr>
          <p:cNvPr id="7" name="비교 1-0">
            <a:extLst xmlns:a="http://schemas.openxmlformats.org/drawingml/2006/main">
              <a:ext uri="{FF2B5EF4-FFF2-40B4-BE49-F238E27FC236}">
                <a16:creationId xmlns:a16="http://schemas.microsoft.com/office/drawing/2014/main" id="{A5F49FCE-BC1B-4BDD-85F7-F9D99A315C27}"/>
              </a:ext>
            </a:extLst>
          </p:cNvPr>
          <p:cNvSpPr>
            <a:spLocks xmlns:a="http://schemas.openxmlformats.org/drawingml/2006/main" noGrp="1"/>
          </p:cNvSpPr>
          <p:nvPr/>
        </p:nvSpPr>
        <p:spPr>
          <a:xfrm xmlns:a="http://schemas.openxmlformats.org/drawingml/2006/main">
            <a:off x="6229350" y="2076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00" b="1">
                <a:solidFill>
                  <a:srgbClr val="147E6D"/>
                </a:solidFill>
                <a:latin typeface="Noto Sans CJK KR"/>
                <a:ea typeface="Noto Sans CJK KR"/>
                <a:cs typeface="Noto Sans CJK KR"/>
              </a:defRPr>
            </a:defPPr>
            <a:lvl1pPr>
              <a:defRPr sz="2400" b="1">
                <a:solidFill>
                  <a:srgbClr val="147E6D"/>
                </a:solidFill>
                <a:latin typeface="Noto Sans CJK KR"/>
                <a:ea typeface="Noto Sans CJK KR"/>
                <a:cs typeface="Noto Sans CJK KR"/>
              </a:defRPr>
            </a:lvl1pPr>
            <a:lvl2pPr>
              <a:defRPr sz="2400" b="1">
                <a:solidFill>
                  <a:srgbClr val="147E6D"/>
                </a:solidFill>
                <a:latin typeface="Noto Sans CJK KR"/>
                <a:ea typeface="Noto Sans CJK KR"/>
                <a:cs typeface="Noto Sans CJK KR"/>
              </a:defRPr>
            </a:lvl2pPr>
            <a:lvl3pPr>
              <a:defRPr sz="2400" b="1">
                <a:solidFill>
                  <a:srgbClr val="147E6D"/>
                </a:solidFill>
                <a:latin typeface="Noto Sans CJK KR"/>
                <a:ea typeface="Noto Sans CJK KR"/>
                <a:cs typeface="Noto Sans CJK KR"/>
              </a:defRPr>
            </a:lvl3pPr>
            <a:lvl4pPr>
              <a:defRPr sz="2400" b="1">
                <a:solidFill>
                  <a:srgbClr val="147E6D"/>
                </a:solidFill>
                <a:latin typeface="Noto Sans CJK KR"/>
                <a:ea typeface="Noto Sans CJK KR"/>
                <a:cs typeface="Noto Sans CJK KR"/>
              </a:defRPr>
            </a:lvl4pPr>
            <a:lvl5pPr>
              <a:defRPr sz="2400" b="1">
                <a:solidFill>
                  <a:srgbClr val="147E6D"/>
                </a:solidFill>
                <a:latin typeface="Noto Sans CJK KR"/>
                <a:ea typeface="Noto Sans CJK KR"/>
                <a:cs typeface="Noto Sans CJK KR"/>
              </a:defRPr>
            </a:lvl5pPr>
            <a:lvl6pPr>
              <a:defRPr sz="2400" b="1">
                <a:solidFill>
                  <a:srgbClr val="147E6D"/>
                </a:solidFill>
                <a:latin typeface="Noto Sans CJK KR"/>
                <a:ea typeface="Noto Sans CJK KR"/>
                <a:cs typeface="Noto Sans CJK KR"/>
              </a:defRPr>
            </a:lvl6pPr>
            <a:lvl7pPr>
              <a:defRPr sz="2400" b="1">
                <a:solidFill>
                  <a:srgbClr val="147E6D"/>
                </a:solidFill>
                <a:latin typeface="Noto Sans CJK KR"/>
                <a:ea typeface="Noto Sans CJK KR"/>
                <a:cs typeface="Noto Sans CJK KR"/>
              </a:defRPr>
            </a:lvl7pPr>
            <a:lvl8pPr>
              <a:defRPr sz="2400" b="1">
                <a:solidFill>
                  <a:srgbClr val="147E6D"/>
                </a:solidFill>
                <a:latin typeface="Noto Sans CJK KR"/>
                <a:ea typeface="Noto Sans CJK KR"/>
                <a:cs typeface="Noto Sans CJK KR"/>
              </a:defRPr>
            </a:lvl8pPr>
            <a:lvl9pPr>
              <a:defRPr sz="2400" b="1">
                <a:solidFill>
                  <a:srgbClr val="147E6D"/>
                </a:solidFill>
                <a:latin typeface="Noto Sans CJK KR"/>
                <a:ea typeface="Noto Sans CJK KR"/>
                <a:cs typeface="Noto Sans CJK KR"/>
              </a:defRPr>
            </a:lvl9pPr>
          </a:lstStyle>
          <a:p xmlns:a="http://schemas.openxmlformats.org/drawingml/2006/main">
            <a:pPr>
              <a:lnSpc>
                <a:spcPct val="110000"/>
              </a:lnSpc>
              <a:buNone/>
              <a:defRPr sz="2400" b="1">
                <a:solidFill>
                  <a:srgbClr val="147E6D"/>
                </a:solidFill>
                <a:latin typeface="Noto Sans CJK KR"/>
                <a:ea typeface="Noto Sans CJK KR"/>
                <a:cs typeface="Noto Sans CJK KR"/>
              </a:defRPr>
            </a:pPr>
            <a:r>
              <a:rPr sz="2400" b="1">
                <a:solidFill>
                  <a:srgbClr val="147E6D"/>
                </a:solidFill>
                <a:latin typeface="Noto Sans CJK KR"/>
                <a:ea typeface="Noto Sans CJK KR"/>
                <a:cs typeface="Noto Sans CJK KR"/>
              </a:rPr>
              <a:t>화면 기능 하나 더하기</a:t>
            </a:r>
          </a:p>
        </p:txBody>
      </p:sp>
      <p:sp>
        <p:nvSpPr>
          <p:cNvPr id="8" name="비교 1-1">
            <a:extLst xmlns:a="http://schemas.openxmlformats.org/drawingml/2006/main">
              <a:ext uri="{FF2B5EF4-FFF2-40B4-BE49-F238E27FC236}">
                <a16:creationId xmlns:a16="http://schemas.microsoft.com/office/drawing/2014/main" id="{C904FA01-1158-41A2-96E3-766EB4BC2293}"/>
              </a:ext>
            </a:extLst>
          </p:cNvPr>
          <p:cNvSpPr>
            <a:spLocks xmlns:a="http://schemas.openxmlformats.org/drawingml/2006/main" noGrp="1"/>
          </p:cNvSpPr>
          <p:nvPr/>
        </p:nvSpPr>
        <p:spPr>
          <a:xfrm xmlns:a="http://schemas.openxmlformats.org/drawingml/2006/main">
            <a:off x="6229350" y="2838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프로그램 목록 검색</a:t>
            </a:r>
          </a:p>
        </p:txBody>
      </p:sp>
      <p:sp>
        <p:nvSpPr>
          <p:cNvPr id="9" name="비교 1-2">
            <a:extLst xmlns:a="http://schemas.openxmlformats.org/drawingml/2006/main">
              <a:ext uri="{FF2B5EF4-FFF2-40B4-BE49-F238E27FC236}">
                <a16:creationId xmlns:a16="http://schemas.microsoft.com/office/drawing/2014/main" id="{12B8D8F0-010E-4A30-B76A-632048B6D176}"/>
              </a:ext>
            </a:extLst>
          </p:cNvPr>
          <p:cNvSpPr>
            <a:spLocks xmlns:a="http://schemas.openxmlformats.org/drawingml/2006/main" noGrp="1"/>
          </p:cNvSpPr>
          <p:nvPr/>
        </p:nvSpPr>
        <p:spPr>
          <a:xfrm xmlns:a="http://schemas.openxmlformats.org/drawingml/2006/main">
            <a:off x="6229350" y="3600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시설 예약 예시 화면</a:t>
            </a:r>
          </a:p>
        </p:txBody>
      </p:sp>
      <p:sp>
        <p:nvSpPr>
          <p:cNvPr id="10" name="비교 1-3">
            <a:extLst xmlns:a="http://schemas.openxmlformats.org/drawingml/2006/main">
              <a:ext uri="{FF2B5EF4-FFF2-40B4-BE49-F238E27FC236}">
                <a16:creationId xmlns:a16="http://schemas.microsoft.com/office/drawing/2014/main" id="{20B481CC-DAE7-4984-8698-F5A40DFA9112}"/>
              </a:ext>
            </a:extLst>
          </p:cNvPr>
          <p:cNvSpPr>
            <a:spLocks xmlns:a="http://schemas.openxmlformats.org/drawingml/2006/main" noGrp="1"/>
          </p:cNvSpPr>
          <p:nvPr/>
        </p:nvSpPr>
        <p:spPr>
          <a:xfrm xmlns:a="http://schemas.openxmlformats.org/drawingml/2006/main">
            <a:off x="6229350" y="4362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실제 접수와 저장은 제외</a:t>
            </a:r>
          </a:p>
        </p:txBody>
      </p:sp>
      <p:sp>
        <p:nvSpPr>
          <p:cNvPr id="11" name="완료 기준">
            <a:extLst xmlns:a="http://schemas.openxmlformats.org/drawingml/2006/main">
              <a:ext uri="{FF2B5EF4-FFF2-40B4-BE49-F238E27FC236}">
                <a16:creationId xmlns:a16="http://schemas.microsoft.com/office/drawing/2014/main" id="{B122DABA-B1DD-49E7-8077-16BBDD9182D8}"/>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새 기능보다, 공개한 한 가지를 제대로 고치는 것이 우선</a:t>
            </a:r>
          </a:p>
        </p:txBody>
      </p:sp>
      <p:sp>
        <p:nvSpPr>
          <p:cNvPr id="12" name="강의 꼬리말">
            <a:extLst xmlns:a="http://schemas.openxmlformats.org/drawingml/2006/main">
              <a:ext uri="{FF2B5EF4-FFF2-40B4-BE49-F238E27FC236}">
                <a16:creationId xmlns:a16="http://schemas.microsoft.com/office/drawing/2014/main" id="{9C4A488A-A10E-4C56-9F64-04EBE90B6083}"/>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3" name="쪽 번호">
            <a:extLst xmlns:a="http://schemas.openxmlformats.org/drawingml/2006/main">
              <a:ext uri="{FF2B5EF4-FFF2-40B4-BE49-F238E27FC236}">
                <a16:creationId xmlns:a16="http://schemas.microsoft.com/office/drawing/2014/main" id="{C32AA8A6-CC12-4FBE-861A-AA61F21DBDA4}"/>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27 / 30</a:t>
            </a:r>
          </a:p>
        </p:txBody>
      </p:sp>
    </p:spTree>
    <p:extLst>
      <p:ext uri="{BB962C8B-B14F-4D97-AF65-F5344CB8AC3E}">
        <p14:creationId xmlns:p14="http://schemas.microsoft.com/office/powerpoint/2010/main" val="902230435"/>
      </p:ext>
    </p:extLst>
  </p:cSld>
</p:sld>
</file>

<file path=ppt/slides/slide28.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4" name="구간">
            <a:extLst xmlns:a="http://schemas.openxmlformats.org/drawingml/2006/main">
              <a:ext uri="{FF2B5EF4-FFF2-40B4-BE49-F238E27FC236}">
                <a16:creationId xmlns:a16="http://schemas.microsoft.com/office/drawing/2014/main" id="{7D4BB068-E571-44EC-A452-5B12C4A6ADE3}"/>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함께 완주하기</a:t>
            </a:r>
          </a:p>
        </p:txBody>
      </p:sp>
      <p:sp>
        <p:nvSpPr>
          <p:cNvPr id="2" name="제목">
            <a:extLst xmlns:a="http://schemas.openxmlformats.org/drawingml/2006/main">
              <a:ext uri="{FF2B5EF4-FFF2-40B4-BE49-F238E27FC236}">
                <a16:creationId xmlns:a16="http://schemas.microsoft.com/office/drawing/2014/main" id="{BE359B72-66E7-448D-A6BB-2698D4C8BB64}"/>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실습이 막힐 때의 대안</a:t>
            </a:r>
          </a:p>
        </p:txBody>
      </p:sp>
      <p:sp>
        <p:nvSpPr>
          <p:cNvPr id="3" name="비교 0-0">
            <a:extLst xmlns:a="http://schemas.openxmlformats.org/drawingml/2006/main">
              <a:ext uri="{FF2B5EF4-FFF2-40B4-BE49-F238E27FC236}">
                <a16:creationId xmlns:a16="http://schemas.microsoft.com/office/drawing/2014/main" id="{AD858476-58BF-4ED9-8226-42DED7479C05}"/>
              </a:ext>
            </a:extLst>
          </p:cNvPr>
          <p:cNvSpPr>
            <a:spLocks xmlns:a="http://schemas.openxmlformats.org/drawingml/2006/main" noGrp="1"/>
          </p:cNvSpPr>
          <p:nvPr/>
        </p:nvSpPr>
        <p:spPr>
          <a:xfrm xmlns:a="http://schemas.openxmlformats.org/drawingml/2006/main">
            <a:off x="704850" y="2076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00" b="1">
                <a:solidFill>
                  <a:srgbClr val="147E6D"/>
                </a:solidFill>
                <a:latin typeface="Noto Sans CJK KR"/>
                <a:ea typeface="Noto Sans CJK KR"/>
                <a:cs typeface="Noto Sans CJK KR"/>
              </a:defRPr>
            </a:defPPr>
            <a:lvl1pPr>
              <a:defRPr sz="2400" b="1">
                <a:solidFill>
                  <a:srgbClr val="147E6D"/>
                </a:solidFill>
                <a:latin typeface="Noto Sans CJK KR"/>
                <a:ea typeface="Noto Sans CJK KR"/>
                <a:cs typeface="Noto Sans CJK KR"/>
              </a:defRPr>
            </a:lvl1pPr>
            <a:lvl2pPr>
              <a:defRPr sz="2400" b="1">
                <a:solidFill>
                  <a:srgbClr val="147E6D"/>
                </a:solidFill>
                <a:latin typeface="Noto Sans CJK KR"/>
                <a:ea typeface="Noto Sans CJK KR"/>
                <a:cs typeface="Noto Sans CJK KR"/>
              </a:defRPr>
            </a:lvl2pPr>
            <a:lvl3pPr>
              <a:defRPr sz="2400" b="1">
                <a:solidFill>
                  <a:srgbClr val="147E6D"/>
                </a:solidFill>
                <a:latin typeface="Noto Sans CJK KR"/>
                <a:ea typeface="Noto Sans CJK KR"/>
                <a:cs typeface="Noto Sans CJK KR"/>
              </a:defRPr>
            </a:lvl3pPr>
            <a:lvl4pPr>
              <a:defRPr sz="2400" b="1">
                <a:solidFill>
                  <a:srgbClr val="147E6D"/>
                </a:solidFill>
                <a:latin typeface="Noto Sans CJK KR"/>
                <a:ea typeface="Noto Sans CJK KR"/>
                <a:cs typeface="Noto Sans CJK KR"/>
              </a:defRPr>
            </a:lvl4pPr>
            <a:lvl5pPr>
              <a:defRPr sz="2400" b="1">
                <a:solidFill>
                  <a:srgbClr val="147E6D"/>
                </a:solidFill>
                <a:latin typeface="Noto Sans CJK KR"/>
                <a:ea typeface="Noto Sans CJK KR"/>
                <a:cs typeface="Noto Sans CJK KR"/>
              </a:defRPr>
            </a:lvl5pPr>
            <a:lvl6pPr>
              <a:defRPr sz="2400" b="1">
                <a:solidFill>
                  <a:srgbClr val="147E6D"/>
                </a:solidFill>
                <a:latin typeface="Noto Sans CJK KR"/>
                <a:ea typeface="Noto Sans CJK KR"/>
                <a:cs typeface="Noto Sans CJK KR"/>
              </a:defRPr>
            </a:lvl6pPr>
            <a:lvl7pPr>
              <a:defRPr sz="2400" b="1">
                <a:solidFill>
                  <a:srgbClr val="147E6D"/>
                </a:solidFill>
                <a:latin typeface="Noto Sans CJK KR"/>
                <a:ea typeface="Noto Sans CJK KR"/>
                <a:cs typeface="Noto Sans CJK KR"/>
              </a:defRPr>
            </a:lvl7pPr>
            <a:lvl8pPr>
              <a:defRPr sz="2400" b="1">
                <a:solidFill>
                  <a:srgbClr val="147E6D"/>
                </a:solidFill>
                <a:latin typeface="Noto Sans CJK KR"/>
                <a:ea typeface="Noto Sans CJK KR"/>
                <a:cs typeface="Noto Sans CJK KR"/>
              </a:defRPr>
            </a:lvl8pPr>
            <a:lvl9pPr>
              <a:defRPr sz="2400" b="1">
                <a:solidFill>
                  <a:srgbClr val="147E6D"/>
                </a:solidFill>
                <a:latin typeface="Noto Sans CJK KR"/>
                <a:ea typeface="Noto Sans CJK KR"/>
                <a:cs typeface="Noto Sans CJK KR"/>
              </a:defRPr>
            </a:lvl9pPr>
          </a:lstStyle>
          <a:p xmlns:a="http://schemas.openxmlformats.org/drawingml/2006/main">
            <a:pPr>
              <a:lnSpc>
                <a:spcPct val="110000"/>
              </a:lnSpc>
              <a:buNone/>
              <a:defRPr sz="2400" b="1">
                <a:solidFill>
                  <a:srgbClr val="147E6D"/>
                </a:solidFill>
                <a:latin typeface="Noto Sans CJK KR"/>
                <a:ea typeface="Noto Sans CJK KR"/>
                <a:cs typeface="Noto Sans CJK KR"/>
              </a:defRPr>
            </a:pPr>
            <a:r>
              <a:rPr sz="2400" b="1">
                <a:solidFill>
                  <a:srgbClr val="147E6D"/>
                </a:solidFill>
                <a:latin typeface="Noto Sans CJK KR"/>
                <a:ea typeface="Noto Sans CJK KR"/>
                <a:cs typeface="Noto Sans CJK KR"/>
              </a:rPr>
              <a:t>설치나 계정이 막힘</a:t>
            </a:r>
          </a:p>
        </p:txBody>
      </p:sp>
      <p:sp>
        <p:nvSpPr>
          <p:cNvPr id="4" name="비교 0-1">
            <a:extLst xmlns:a="http://schemas.openxmlformats.org/drawingml/2006/main">
              <a:ext uri="{FF2B5EF4-FFF2-40B4-BE49-F238E27FC236}">
                <a16:creationId xmlns:a16="http://schemas.microsoft.com/office/drawing/2014/main" id="{91223E32-F499-4AC7-B543-2506FA2C0A42}"/>
              </a:ext>
            </a:extLst>
          </p:cNvPr>
          <p:cNvSpPr>
            <a:spLocks xmlns:a="http://schemas.openxmlformats.org/drawingml/2006/main" noGrp="1"/>
          </p:cNvSpPr>
          <p:nvPr/>
        </p:nvSpPr>
        <p:spPr>
          <a:xfrm xmlns:a="http://schemas.openxmlformats.org/drawingml/2006/main">
            <a:off x="704850" y="2838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짝과 한 화면으로 실습</a:t>
            </a:r>
          </a:p>
        </p:txBody>
      </p:sp>
      <p:sp>
        <p:nvSpPr>
          <p:cNvPr id="5" name="비교 0-2">
            <a:extLst xmlns:a="http://schemas.openxmlformats.org/drawingml/2006/main">
              <a:ext uri="{FF2B5EF4-FFF2-40B4-BE49-F238E27FC236}">
                <a16:creationId xmlns:a16="http://schemas.microsoft.com/office/drawing/2014/main" id="{A681427C-1137-46C1-8919-9966961FF21A}"/>
              </a:ext>
            </a:extLst>
          </p:cNvPr>
          <p:cNvSpPr>
            <a:spLocks xmlns:a="http://schemas.openxmlformats.org/drawingml/2006/main" noGrp="1"/>
          </p:cNvSpPr>
          <p:nvPr/>
        </p:nvSpPr>
        <p:spPr>
          <a:xfrm xmlns:a="http://schemas.openxmlformats.org/drawingml/2006/main">
            <a:off x="704850" y="3600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강사 제공 예제 내용 수정</a:t>
            </a:r>
          </a:p>
        </p:txBody>
      </p:sp>
      <p:sp>
        <p:nvSpPr>
          <p:cNvPr id="6" name="비교 0-3">
            <a:extLst xmlns:a="http://schemas.openxmlformats.org/drawingml/2006/main">
              <a:ext uri="{FF2B5EF4-FFF2-40B4-BE49-F238E27FC236}">
                <a16:creationId xmlns:a16="http://schemas.microsoft.com/office/drawing/2014/main" id="{2325E857-1DF2-426E-8A85-E2EADC0F6B78}"/>
              </a:ext>
            </a:extLst>
          </p:cNvPr>
          <p:cNvSpPr>
            <a:spLocks xmlns:a="http://schemas.openxmlformats.org/drawingml/2006/main" noGrp="1"/>
          </p:cNvSpPr>
          <p:nvPr/>
        </p:nvSpPr>
        <p:spPr>
          <a:xfrm xmlns:a="http://schemas.openxmlformats.org/drawingml/2006/main">
            <a:off x="704850" y="4362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비밀번호 공유 없이 참여</a:t>
            </a:r>
          </a:p>
        </p:txBody>
      </p:sp>
      <p:sp>
        <p:nvSpPr>
          <p:cNvPr id="7" name="비교 1-0">
            <a:extLst xmlns:a="http://schemas.openxmlformats.org/drawingml/2006/main">
              <a:ext uri="{FF2B5EF4-FFF2-40B4-BE49-F238E27FC236}">
                <a16:creationId xmlns:a16="http://schemas.microsoft.com/office/drawing/2014/main" id="{5D7E30F2-D710-4CE1-B066-52AF4C4B758D}"/>
              </a:ext>
            </a:extLst>
          </p:cNvPr>
          <p:cNvSpPr>
            <a:spLocks xmlns:a="http://schemas.openxmlformats.org/drawingml/2006/main" noGrp="1"/>
          </p:cNvSpPr>
          <p:nvPr/>
        </p:nvSpPr>
        <p:spPr>
          <a:xfrm xmlns:a="http://schemas.openxmlformats.org/drawingml/2006/main">
            <a:off x="6229350" y="2076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400" b="1">
                <a:solidFill>
                  <a:srgbClr val="147E6D"/>
                </a:solidFill>
                <a:latin typeface="Noto Sans CJK KR"/>
                <a:ea typeface="Noto Sans CJK KR"/>
                <a:cs typeface="Noto Sans CJK KR"/>
              </a:defRPr>
            </a:defPPr>
            <a:lvl1pPr>
              <a:defRPr sz="2400" b="1">
                <a:solidFill>
                  <a:srgbClr val="147E6D"/>
                </a:solidFill>
                <a:latin typeface="Noto Sans CJK KR"/>
                <a:ea typeface="Noto Sans CJK KR"/>
                <a:cs typeface="Noto Sans CJK KR"/>
              </a:defRPr>
            </a:lvl1pPr>
            <a:lvl2pPr>
              <a:defRPr sz="2400" b="1">
                <a:solidFill>
                  <a:srgbClr val="147E6D"/>
                </a:solidFill>
                <a:latin typeface="Noto Sans CJK KR"/>
                <a:ea typeface="Noto Sans CJK KR"/>
                <a:cs typeface="Noto Sans CJK KR"/>
              </a:defRPr>
            </a:lvl2pPr>
            <a:lvl3pPr>
              <a:defRPr sz="2400" b="1">
                <a:solidFill>
                  <a:srgbClr val="147E6D"/>
                </a:solidFill>
                <a:latin typeface="Noto Sans CJK KR"/>
                <a:ea typeface="Noto Sans CJK KR"/>
                <a:cs typeface="Noto Sans CJK KR"/>
              </a:defRPr>
            </a:lvl3pPr>
            <a:lvl4pPr>
              <a:defRPr sz="2400" b="1">
                <a:solidFill>
                  <a:srgbClr val="147E6D"/>
                </a:solidFill>
                <a:latin typeface="Noto Sans CJK KR"/>
                <a:ea typeface="Noto Sans CJK KR"/>
                <a:cs typeface="Noto Sans CJK KR"/>
              </a:defRPr>
            </a:lvl4pPr>
            <a:lvl5pPr>
              <a:defRPr sz="2400" b="1">
                <a:solidFill>
                  <a:srgbClr val="147E6D"/>
                </a:solidFill>
                <a:latin typeface="Noto Sans CJK KR"/>
                <a:ea typeface="Noto Sans CJK KR"/>
                <a:cs typeface="Noto Sans CJK KR"/>
              </a:defRPr>
            </a:lvl5pPr>
            <a:lvl6pPr>
              <a:defRPr sz="2400" b="1">
                <a:solidFill>
                  <a:srgbClr val="147E6D"/>
                </a:solidFill>
                <a:latin typeface="Noto Sans CJK KR"/>
                <a:ea typeface="Noto Sans CJK KR"/>
                <a:cs typeface="Noto Sans CJK KR"/>
              </a:defRPr>
            </a:lvl6pPr>
            <a:lvl7pPr>
              <a:defRPr sz="2400" b="1">
                <a:solidFill>
                  <a:srgbClr val="147E6D"/>
                </a:solidFill>
                <a:latin typeface="Noto Sans CJK KR"/>
                <a:ea typeface="Noto Sans CJK KR"/>
                <a:cs typeface="Noto Sans CJK KR"/>
              </a:defRPr>
            </a:lvl7pPr>
            <a:lvl8pPr>
              <a:defRPr sz="2400" b="1">
                <a:solidFill>
                  <a:srgbClr val="147E6D"/>
                </a:solidFill>
                <a:latin typeface="Noto Sans CJK KR"/>
                <a:ea typeface="Noto Sans CJK KR"/>
                <a:cs typeface="Noto Sans CJK KR"/>
              </a:defRPr>
            </a:lvl8pPr>
            <a:lvl9pPr>
              <a:defRPr sz="2400" b="1">
                <a:solidFill>
                  <a:srgbClr val="147E6D"/>
                </a:solidFill>
                <a:latin typeface="Noto Sans CJK KR"/>
                <a:ea typeface="Noto Sans CJK KR"/>
                <a:cs typeface="Noto Sans CJK KR"/>
              </a:defRPr>
            </a:lvl9pPr>
          </a:lstStyle>
          <a:p xmlns:a="http://schemas.openxmlformats.org/drawingml/2006/main">
            <a:pPr>
              <a:lnSpc>
                <a:spcPct val="110000"/>
              </a:lnSpc>
              <a:buNone/>
              <a:defRPr sz="2400" b="1">
                <a:solidFill>
                  <a:srgbClr val="147E6D"/>
                </a:solidFill>
                <a:latin typeface="Noto Sans CJK KR"/>
                <a:ea typeface="Noto Sans CJK KR"/>
                <a:cs typeface="Noto Sans CJK KR"/>
              </a:defRPr>
            </a:pPr>
            <a:r>
              <a:rPr sz="2400" b="1">
                <a:solidFill>
                  <a:srgbClr val="147E6D"/>
                </a:solidFill>
                <a:latin typeface="Noto Sans CJK KR"/>
                <a:ea typeface="Noto Sans CJK KR"/>
                <a:cs typeface="Noto Sans CJK KR"/>
              </a:rPr>
              <a:t>인터넷이나 한도가 막힘</a:t>
            </a:r>
          </a:p>
        </p:txBody>
      </p:sp>
      <p:sp>
        <p:nvSpPr>
          <p:cNvPr id="8" name="비교 1-1">
            <a:extLst xmlns:a="http://schemas.openxmlformats.org/drawingml/2006/main">
              <a:ext uri="{FF2B5EF4-FFF2-40B4-BE49-F238E27FC236}">
                <a16:creationId xmlns:a16="http://schemas.microsoft.com/office/drawing/2014/main" id="{FC528B2D-24BF-44C7-BE15-7A0D1CF44769}"/>
              </a:ext>
            </a:extLst>
          </p:cNvPr>
          <p:cNvSpPr>
            <a:spLocks xmlns:a="http://schemas.openxmlformats.org/drawingml/2006/main" noGrp="1"/>
          </p:cNvSpPr>
          <p:nvPr/>
        </p:nvSpPr>
        <p:spPr>
          <a:xfrm xmlns:a="http://schemas.openxmlformats.org/drawingml/2006/main">
            <a:off x="6229350" y="2838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로컬 HTML 열어보기</a:t>
            </a:r>
          </a:p>
        </p:txBody>
      </p:sp>
      <p:sp>
        <p:nvSpPr>
          <p:cNvPr id="9" name="비교 1-2">
            <a:extLst xmlns:a="http://schemas.openxmlformats.org/drawingml/2006/main">
              <a:ext uri="{FF2B5EF4-FFF2-40B4-BE49-F238E27FC236}">
                <a16:creationId xmlns:a16="http://schemas.microsoft.com/office/drawing/2014/main" id="{6BBCBE31-C39D-4450-A625-010919F57C17}"/>
              </a:ext>
            </a:extLst>
          </p:cNvPr>
          <p:cNvSpPr>
            <a:spLocks xmlns:a="http://schemas.openxmlformats.org/drawingml/2006/main" noGrp="1"/>
          </p:cNvSpPr>
          <p:nvPr/>
        </p:nvSpPr>
        <p:spPr>
          <a:xfrm xmlns:a="http://schemas.openxmlformats.org/drawingml/2006/main">
            <a:off x="6229350" y="3600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수정 전후 화면 비교</a:t>
            </a:r>
          </a:p>
        </p:txBody>
      </p:sp>
      <p:sp>
        <p:nvSpPr>
          <p:cNvPr id="10" name="비교 1-3">
            <a:extLst xmlns:a="http://schemas.openxmlformats.org/drawingml/2006/main">
              <a:ext uri="{FF2B5EF4-FFF2-40B4-BE49-F238E27FC236}">
                <a16:creationId xmlns:a16="http://schemas.microsoft.com/office/drawing/2014/main" id="{A54D978D-950C-433E-B327-1E2D656B46AE}"/>
              </a:ext>
            </a:extLst>
          </p:cNvPr>
          <p:cNvSpPr>
            <a:spLocks xmlns:a="http://schemas.openxmlformats.org/drawingml/2006/main" noGrp="1"/>
          </p:cNvSpPr>
          <p:nvPr/>
        </p:nvSpPr>
        <p:spPr>
          <a:xfrm xmlns:a="http://schemas.openxmlformats.org/drawingml/2006/main">
            <a:off x="6229350" y="43624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100" b="0">
                <a:solidFill>
                  <a:srgbClr val="1C304B"/>
                </a:solidFill>
                <a:latin typeface="Noto Sans CJK KR"/>
                <a:ea typeface="Noto Sans CJK KR"/>
                <a:cs typeface="Noto Sans CJK KR"/>
              </a:defRPr>
            </a:defPPr>
            <a:lvl1pPr>
              <a:defRPr sz="2100" b="0">
                <a:solidFill>
                  <a:srgbClr val="1C304B"/>
                </a:solidFill>
                <a:latin typeface="Noto Sans CJK KR"/>
                <a:ea typeface="Noto Sans CJK KR"/>
                <a:cs typeface="Noto Sans CJK KR"/>
              </a:defRPr>
            </a:lvl1pPr>
            <a:lvl2pPr>
              <a:defRPr sz="2100" b="0">
                <a:solidFill>
                  <a:srgbClr val="1C304B"/>
                </a:solidFill>
                <a:latin typeface="Noto Sans CJK KR"/>
                <a:ea typeface="Noto Sans CJK KR"/>
                <a:cs typeface="Noto Sans CJK KR"/>
              </a:defRPr>
            </a:lvl2pPr>
            <a:lvl3pPr>
              <a:defRPr sz="2100" b="0">
                <a:solidFill>
                  <a:srgbClr val="1C304B"/>
                </a:solidFill>
                <a:latin typeface="Noto Sans CJK KR"/>
                <a:ea typeface="Noto Sans CJK KR"/>
                <a:cs typeface="Noto Sans CJK KR"/>
              </a:defRPr>
            </a:lvl3pPr>
            <a:lvl4pPr>
              <a:defRPr sz="2100" b="0">
                <a:solidFill>
                  <a:srgbClr val="1C304B"/>
                </a:solidFill>
                <a:latin typeface="Noto Sans CJK KR"/>
                <a:ea typeface="Noto Sans CJK KR"/>
                <a:cs typeface="Noto Sans CJK KR"/>
              </a:defRPr>
            </a:lvl4pPr>
            <a:lvl5pPr>
              <a:defRPr sz="2100" b="0">
                <a:solidFill>
                  <a:srgbClr val="1C304B"/>
                </a:solidFill>
                <a:latin typeface="Noto Sans CJK KR"/>
                <a:ea typeface="Noto Sans CJK KR"/>
                <a:cs typeface="Noto Sans CJK KR"/>
              </a:defRPr>
            </a:lvl5pPr>
            <a:lvl6pPr>
              <a:defRPr sz="2100" b="0">
                <a:solidFill>
                  <a:srgbClr val="1C304B"/>
                </a:solidFill>
                <a:latin typeface="Noto Sans CJK KR"/>
                <a:ea typeface="Noto Sans CJK KR"/>
                <a:cs typeface="Noto Sans CJK KR"/>
              </a:defRPr>
            </a:lvl6pPr>
            <a:lvl7pPr>
              <a:defRPr sz="2100" b="0">
                <a:solidFill>
                  <a:srgbClr val="1C304B"/>
                </a:solidFill>
                <a:latin typeface="Noto Sans CJK KR"/>
                <a:ea typeface="Noto Sans CJK KR"/>
                <a:cs typeface="Noto Sans CJK KR"/>
              </a:defRPr>
            </a:lvl7pPr>
            <a:lvl8pPr>
              <a:defRPr sz="2100" b="0">
                <a:solidFill>
                  <a:srgbClr val="1C304B"/>
                </a:solidFill>
                <a:latin typeface="Noto Sans CJK KR"/>
                <a:ea typeface="Noto Sans CJK KR"/>
                <a:cs typeface="Noto Sans CJK KR"/>
              </a:defRPr>
            </a:lvl8pPr>
            <a:lvl9pPr>
              <a:defRPr sz="2100" b="0">
                <a:solidFill>
                  <a:srgbClr val="1C304B"/>
                </a:solidFill>
                <a:latin typeface="Noto Sans CJK KR"/>
                <a:ea typeface="Noto Sans CJK KR"/>
                <a:cs typeface="Noto Sans CJK KR"/>
              </a:defRPr>
            </a:lvl9pPr>
          </a:lstStyle>
          <a:p xmlns:a="http://schemas.openxmlformats.org/drawingml/2006/main">
            <a:pPr>
              <a:lnSpc>
                <a:spcPct val="110000"/>
              </a:lnSpc>
              <a:buNone/>
              <a:defRPr sz="2100" b="0">
                <a:solidFill>
                  <a:srgbClr val="1C304B"/>
                </a:solidFill>
                <a:latin typeface="Noto Sans CJK KR"/>
                <a:ea typeface="Noto Sans CJK KR"/>
                <a:cs typeface="Noto Sans CJK KR"/>
              </a:defRPr>
            </a:pPr>
            <a:r>
              <a:rPr sz="2100" b="0">
                <a:solidFill>
                  <a:srgbClr val="1C304B"/>
                </a:solidFill>
                <a:latin typeface="Noto Sans CJK KR"/>
                <a:ea typeface="Noto Sans CJK KR"/>
                <a:cs typeface="Noto Sans CJK KR"/>
              </a:rPr>
              <a:t>공개 단계는 강사 시연 확인</a:t>
            </a:r>
          </a:p>
        </p:txBody>
      </p:sp>
      <p:sp>
        <p:nvSpPr>
          <p:cNvPr id="11" name="완료 기준">
            <a:extLst xmlns:a="http://schemas.openxmlformats.org/drawingml/2006/main">
              <a:ext uri="{FF2B5EF4-FFF2-40B4-BE49-F238E27FC236}">
                <a16:creationId xmlns:a16="http://schemas.microsoft.com/office/drawing/2014/main" id="{E1456528-B081-45BC-85FC-B09F904DE7C4}"/>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내가 못한 단계와 실제 완료한 단계를 구분해서 기록합니다</a:t>
            </a:r>
          </a:p>
        </p:txBody>
      </p:sp>
      <p:sp>
        <p:nvSpPr>
          <p:cNvPr id="12" name="강의 꼬리말">
            <a:extLst xmlns:a="http://schemas.openxmlformats.org/drawingml/2006/main">
              <a:ext uri="{FF2B5EF4-FFF2-40B4-BE49-F238E27FC236}">
                <a16:creationId xmlns:a16="http://schemas.microsoft.com/office/drawing/2014/main" id="{1F3D30C0-25C4-4119-B9CE-5096FA2A4F85}"/>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3" name="쪽 번호">
            <a:extLst xmlns:a="http://schemas.openxmlformats.org/drawingml/2006/main">
              <a:ext uri="{FF2B5EF4-FFF2-40B4-BE49-F238E27FC236}">
                <a16:creationId xmlns:a16="http://schemas.microsoft.com/office/drawing/2014/main" id="{5E756276-2FED-49A3-B976-8B9B173A1304}"/>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28 / 30</a:t>
            </a:r>
          </a:p>
        </p:txBody>
      </p:sp>
    </p:spTree>
    <p:extLst>
      <p:ext uri="{BB962C8B-B14F-4D97-AF65-F5344CB8AC3E}">
        <p14:creationId xmlns:p14="http://schemas.microsoft.com/office/powerpoint/2010/main" val="1226366844"/>
      </p:ext>
    </p:extLst>
  </p:cSld>
</p:sld>
</file>

<file path=ppt/slides/slide29.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11" name="구간">
            <a:extLst xmlns:a="http://schemas.openxmlformats.org/drawingml/2006/main">
              <a:ext uri="{FF2B5EF4-FFF2-40B4-BE49-F238E27FC236}">
                <a16:creationId xmlns:a16="http://schemas.microsoft.com/office/drawing/2014/main" id="{4EAC84BE-A2AB-4C81-9784-DB41AF54A6B3}"/>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실습 이후</a:t>
            </a:r>
          </a:p>
        </p:txBody>
      </p:sp>
      <p:sp>
        <p:nvSpPr>
          <p:cNvPr id="2" name="제목">
            <a:extLst xmlns:a="http://schemas.openxmlformats.org/drawingml/2006/main">
              <a:ext uri="{FF2B5EF4-FFF2-40B4-BE49-F238E27FC236}">
                <a16:creationId xmlns:a16="http://schemas.microsoft.com/office/drawing/2014/main" id="{4A7A0419-C332-4EC9-827E-D6B854A3C014}"/>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실제 운영 전의 확인</a:t>
            </a:r>
          </a:p>
        </p:txBody>
      </p:sp>
      <p:sp>
        <p:nvSpPr>
          <p:cNvPr id="3" name="본문 0">
            <a:extLst xmlns:a="http://schemas.openxmlformats.org/drawingml/2006/main">
              <a:ext uri="{FF2B5EF4-FFF2-40B4-BE49-F238E27FC236}">
                <a16:creationId xmlns:a16="http://schemas.microsoft.com/office/drawing/2014/main" id="{63BAA44C-EF89-4297-A551-267021711A47}"/>
              </a:ext>
            </a:extLst>
          </p:cNvPr>
          <p:cNvSpPr>
            <a:spLocks xmlns:a="http://schemas.openxmlformats.org/drawingml/2006/main" noGrp="1"/>
          </p:cNvSpPr>
          <p:nvPr/>
        </p:nvSpPr>
        <p:spPr>
          <a:xfrm xmlns:a="http://schemas.openxmlformats.org/drawingml/2006/main">
            <a:off x="742950" y="220027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1">
                <a:solidFill>
                  <a:srgbClr val="1C304B"/>
                </a:solidFill>
                <a:latin typeface="Noto Sans CJK KR"/>
                <a:ea typeface="Noto Sans CJK KR"/>
                <a:cs typeface="Noto Sans CJK KR"/>
              </a:defRPr>
            </a:defPPr>
            <a:lvl1pPr>
              <a:defRPr sz="2250" b="1">
                <a:solidFill>
                  <a:srgbClr val="1C304B"/>
                </a:solidFill>
                <a:latin typeface="Noto Sans CJK KR"/>
                <a:ea typeface="Noto Sans CJK KR"/>
                <a:cs typeface="Noto Sans CJK KR"/>
              </a:defRPr>
            </a:lvl1pPr>
            <a:lvl2pPr>
              <a:defRPr sz="2250" b="1">
                <a:solidFill>
                  <a:srgbClr val="1C304B"/>
                </a:solidFill>
                <a:latin typeface="Noto Sans CJK KR"/>
                <a:ea typeface="Noto Sans CJK KR"/>
                <a:cs typeface="Noto Sans CJK KR"/>
              </a:defRPr>
            </a:lvl2pPr>
            <a:lvl3pPr>
              <a:defRPr sz="2250" b="1">
                <a:solidFill>
                  <a:srgbClr val="1C304B"/>
                </a:solidFill>
                <a:latin typeface="Noto Sans CJK KR"/>
                <a:ea typeface="Noto Sans CJK KR"/>
                <a:cs typeface="Noto Sans CJK KR"/>
              </a:defRPr>
            </a:lvl3pPr>
            <a:lvl4pPr>
              <a:defRPr sz="2250" b="1">
                <a:solidFill>
                  <a:srgbClr val="1C304B"/>
                </a:solidFill>
                <a:latin typeface="Noto Sans CJK KR"/>
                <a:ea typeface="Noto Sans CJK KR"/>
                <a:cs typeface="Noto Sans CJK KR"/>
              </a:defRPr>
            </a:lvl4pPr>
            <a:lvl5pPr>
              <a:defRPr sz="2250" b="1">
                <a:solidFill>
                  <a:srgbClr val="1C304B"/>
                </a:solidFill>
                <a:latin typeface="Noto Sans CJK KR"/>
                <a:ea typeface="Noto Sans CJK KR"/>
                <a:cs typeface="Noto Sans CJK KR"/>
              </a:defRPr>
            </a:lvl5pPr>
            <a:lvl6pPr>
              <a:defRPr sz="2250" b="1">
                <a:solidFill>
                  <a:srgbClr val="1C304B"/>
                </a:solidFill>
                <a:latin typeface="Noto Sans CJK KR"/>
                <a:ea typeface="Noto Sans CJK KR"/>
                <a:cs typeface="Noto Sans CJK KR"/>
              </a:defRPr>
            </a:lvl6pPr>
            <a:lvl7pPr>
              <a:defRPr sz="2250" b="1">
                <a:solidFill>
                  <a:srgbClr val="1C304B"/>
                </a:solidFill>
                <a:latin typeface="Noto Sans CJK KR"/>
                <a:ea typeface="Noto Sans CJK KR"/>
                <a:cs typeface="Noto Sans CJK KR"/>
              </a:defRPr>
            </a:lvl7pPr>
            <a:lvl8pPr>
              <a:defRPr sz="2250" b="1">
                <a:solidFill>
                  <a:srgbClr val="1C304B"/>
                </a:solidFill>
                <a:latin typeface="Noto Sans CJK KR"/>
                <a:ea typeface="Noto Sans CJK KR"/>
                <a:cs typeface="Noto Sans CJK KR"/>
              </a:defRPr>
            </a:lvl8pPr>
            <a:lvl9pPr>
              <a:defRPr sz="2250" b="1">
                <a:solidFill>
                  <a:srgbClr val="1C304B"/>
                </a:solidFill>
                <a:latin typeface="Noto Sans CJK KR"/>
                <a:ea typeface="Noto Sans CJK KR"/>
                <a:cs typeface="Noto Sans CJK KR"/>
              </a:defRPr>
            </a:lvl9pPr>
          </a:lstStyle>
          <a:p xmlns:a="http://schemas.openxmlformats.org/drawingml/2006/main">
            <a:pPr>
              <a:lnSpc>
                <a:spcPct val="110000"/>
              </a:lnSpc>
              <a:buNone/>
              <a:defRPr sz="2250" b="1">
                <a:solidFill>
                  <a:srgbClr val="1C304B"/>
                </a:solidFill>
                <a:latin typeface="Noto Sans CJK KR"/>
                <a:ea typeface="Noto Sans CJK KR"/>
                <a:cs typeface="Noto Sans CJK KR"/>
              </a:defRPr>
            </a:pPr>
            <a:r>
              <a:rPr sz="2250" b="1">
                <a:solidFill>
                  <a:srgbClr val="1C304B"/>
                </a:solidFill>
                <a:latin typeface="Noto Sans CJK KR"/>
                <a:ea typeface="Noto Sans CJK KR"/>
                <a:cs typeface="Noto Sans CJK KR"/>
              </a:rPr>
              <a:t>기관 담당자의 검수와 공개 승인</a:t>
            </a:r>
          </a:p>
        </p:txBody>
      </p:sp>
      <p:sp>
        <p:nvSpPr>
          <p:cNvPr id="4" name="본문 1">
            <a:extLst xmlns:a="http://schemas.openxmlformats.org/drawingml/2006/main">
              <a:ext uri="{FF2B5EF4-FFF2-40B4-BE49-F238E27FC236}">
                <a16:creationId xmlns:a16="http://schemas.microsoft.com/office/drawing/2014/main" id="{3E4B73E7-D770-4728-A3C5-DFACD54D0036}"/>
              </a:ext>
            </a:extLst>
          </p:cNvPr>
          <p:cNvSpPr>
            <a:spLocks xmlns:a="http://schemas.openxmlformats.org/drawingml/2006/main" noGrp="1"/>
          </p:cNvSpPr>
          <p:nvPr/>
        </p:nvSpPr>
        <p:spPr>
          <a:xfrm xmlns:a="http://schemas.openxmlformats.org/drawingml/2006/main">
            <a:off x="742950" y="295275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인증과 접근 권한, 최소 정보 수집</a:t>
            </a:r>
          </a:p>
        </p:txBody>
      </p:sp>
      <p:sp>
        <p:nvSpPr>
          <p:cNvPr id="5" name="본문 2">
            <a:extLst xmlns:a="http://schemas.openxmlformats.org/drawingml/2006/main">
              <a:ext uri="{FF2B5EF4-FFF2-40B4-BE49-F238E27FC236}">
                <a16:creationId xmlns:a16="http://schemas.microsoft.com/office/drawing/2014/main" id="{B7354D5D-6F03-4EDD-BF4B-C025B86566E4}"/>
              </a:ext>
            </a:extLst>
          </p:cNvPr>
          <p:cNvSpPr>
            <a:spLocks xmlns:a="http://schemas.openxmlformats.org/drawingml/2006/main" noGrp="1"/>
          </p:cNvSpPr>
          <p:nvPr/>
        </p:nvSpPr>
        <p:spPr>
          <a:xfrm xmlns:a="http://schemas.openxmlformats.org/drawingml/2006/main">
            <a:off x="742950" y="3705225"/>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저장과 삭제 기준, 백업과 복구</a:t>
            </a:r>
          </a:p>
        </p:txBody>
      </p:sp>
      <p:sp>
        <p:nvSpPr>
          <p:cNvPr id="6" name="본문 3">
            <a:extLst xmlns:a="http://schemas.openxmlformats.org/drawingml/2006/main">
              <a:ext uri="{FF2B5EF4-FFF2-40B4-BE49-F238E27FC236}">
                <a16:creationId xmlns:a16="http://schemas.microsoft.com/office/drawing/2014/main" id="{FAC66D0A-F768-4354-A532-81DB3BE323BB}"/>
              </a:ext>
            </a:extLst>
          </p:cNvPr>
          <p:cNvSpPr>
            <a:spLocks xmlns:a="http://schemas.openxmlformats.org/drawingml/2006/main" noGrp="1"/>
          </p:cNvSpPr>
          <p:nvPr/>
        </p:nvSpPr>
        <p:spPr>
          <a:xfrm xmlns:a="http://schemas.openxmlformats.org/drawingml/2006/main">
            <a:off x="742950" y="4457700"/>
            <a:ext cx="7524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2250" b="0">
                <a:solidFill>
                  <a:srgbClr val="1C304B"/>
                </a:solidFill>
                <a:latin typeface="Noto Sans CJK KR"/>
                <a:ea typeface="Noto Sans CJK KR"/>
                <a:cs typeface="Noto Sans CJK KR"/>
              </a:defRPr>
            </a:defPPr>
            <a:lvl1pPr>
              <a:defRPr sz="2250" b="0">
                <a:solidFill>
                  <a:srgbClr val="1C304B"/>
                </a:solidFill>
                <a:latin typeface="Noto Sans CJK KR"/>
                <a:ea typeface="Noto Sans CJK KR"/>
                <a:cs typeface="Noto Sans CJK KR"/>
              </a:defRPr>
            </a:lvl1pPr>
            <a:lvl2pPr>
              <a:defRPr sz="2250" b="0">
                <a:solidFill>
                  <a:srgbClr val="1C304B"/>
                </a:solidFill>
                <a:latin typeface="Noto Sans CJK KR"/>
                <a:ea typeface="Noto Sans CJK KR"/>
                <a:cs typeface="Noto Sans CJK KR"/>
              </a:defRPr>
            </a:lvl2pPr>
            <a:lvl3pPr>
              <a:defRPr sz="2250" b="0">
                <a:solidFill>
                  <a:srgbClr val="1C304B"/>
                </a:solidFill>
                <a:latin typeface="Noto Sans CJK KR"/>
                <a:ea typeface="Noto Sans CJK KR"/>
                <a:cs typeface="Noto Sans CJK KR"/>
              </a:defRPr>
            </a:lvl3pPr>
            <a:lvl4pPr>
              <a:defRPr sz="2250" b="0">
                <a:solidFill>
                  <a:srgbClr val="1C304B"/>
                </a:solidFill>
                <a:latin typeface="Noto Sans CJK KR"/>
                <a:ea typeface="Noto Sans CJK KR"/>
                <a:cs typeface="Noto Sans CJK KR"/>
              </a:defRPr>
            </a:lvl4pPr>
            <a:lvl5pPr>
              <a:defRPr sz="2250" b="0">
                <a:solidFill>
                  <a:srgbClr val="1C304B"/>
                </a:solidFill>
                <a:latin typeface="Noto Sans CJK KR"/>
                <a:ea typeface="Noto Sans CJK KR"/>
                <a:cs typeface="Noto Sans CJK KR"/>
              </a:defRPr>
            </a:lvl5pPr>
            <a:lvl6pPr>
              <a:defRPr sz="2250" b="0">
                <a:solidFill>
                  <a:srgbClr val="1C304B"/>
                </a:solidFill>
                <a:latin typeface="Noto Sans CJK KR"/>
                <a:ea typeface="Noto Sans CJK KR"/>
                <a:cs typeface="Noto Sans CJK KR"/>
              </a:defRPr>
            </a:lvl6pPr>
            <a:lvl7pPr>
              <a:defRPr sz="2250" b="0">
                <a:solidFill>
                  <a:srgbClr val="1C304B"/>
                </a:solidFill>
                <a:latin typeface="Noto Sans CJK KR"/>
                <a:ea typeface="Noto Sans CJK KR"/>
                <a:cs typeface="Noto Sans CJK KR"/>
              </a:defRPr>
            </a:lvl7pPr>
            <a:lvl8pPr>
              <a:defRPr sz="2250" b="0">
                <a:solidFill>
                  <a:srgbClr val="1C304B"/>
                </a:solidFill>
                <a:latin typeface="Noto Sans CJK KR"/>
                <a:ea typeface="Noto Sans CJK KR"/>
                <a:cs typeface="Noto Sans CJK KR"/>
              </a:defRPr>
            </a:lvl8pPr>
            <a:lvl9pPr>
              <a:defRPr sz="2250" b="0">
                <a:solidFill>
                  <a:srgbClr val="1C304B"/>
                </a:solidFill>
                <a:latin typeface="Noto Sans CJK KR"/>
                <a:ea typeface="Noto Sans CJK KR"/>
                <a:cs typeface="Noto Sans CJK KR"/>
              </a:defRPr>
            </a:lvl9pPr>
          </a:lstStyle>
          <a:p xmlns:a="http://schemas.openxmlformats.org/drawingml/2006/main">
            <a:pPr>
              <a:lnSpc>
                <a:spcPct val="110000"/>
              </a:lnSpc>
              <a:buNone/>
              <a:defRPr sz="2250" b="0">
                <a:solidFill>
                  <a:srgbClr val="1C304B"/>
                </a:solidFill>
                <a:latin typeface="Noto Sans CJK KR"/>
                <a:ea typeface="Noto Sans CJK KR"/>
                <a:cs typeface="Noto Sans CJK KR"/>
              </a:defRPr>
            </a:pPr>
            <a:r>
              <a:rPr sz="2250" b="0">
                <a:solidFill>
                  <a:srgbClr val="1C304B"/>
                </a:solidFill>
                <a:latin typeface="Noto Sans CJK KR"/>
                <a:ea typeface="Noto Sans CJK KR"/>
                <a:cs typeface="Noto Sans CJK KR"/>
              </a:rPr>
              <a:t>예약 중복, 장애 대응, 담당자 지정</a:t>
            </a:r>
          </a:p>
        </p:txBody>
      </p:sp>
      <p:sp>
        <p:nvSpPr>
          <p:cNvPr id="7" name="완료 기준">
            <a:extLst xmlns:a="http://schemas.openxmlformats.org/drawingml/2006/main">
              <a:ext uri="{FF2B5EF4-FFF2-40B4-BE49-F238E27FC236}">
                <a16:creationId xmlns:a16="http://schemas.microsoft.com/office/drawing/2014/main" id="{68F47ED5-AEFB-474F-9625-CB4DE69FE066}"/>
              </a:ext>
            </a:extLst>
          </p:cNvPr>
          <p:cNvSpPr>
            <a:spLocks xmlns:a="http://schemas.openxmlformats.org/drawingml/2006/main" noGrp="1"/>
          </p:cNvSpPr>
          <p:nvPr/>
        </p:nvSpPr>
        <p:spPr>
          <a:xfrm xmlns:a="http://schemas.openxmlformats.org/drawingml/2006/main">
            <a:off x="7239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650" b="1">
                <a:solidFill>
                  <a:srgbClr val="147E6D"/>
                </a:solidFill>
                <a:latin typeface="Noto Sans CJK KR"/>
                <a:ea typeface="Noto Sans CJK KR"/>
                <a:cs typeface="Noto Sans CJK KR"/>
              </a:defRPr>
            </a:defPPr>
            <a:lvl1pPr>
              <a:defRPr sz="1650" b="1">
                <a:solidFill>
                  <a:srgbClr val="147E6D"/>
                </a:solidFill>
                <a:latin typeface="Noto Sans CJK KR"/>
                <a:ea typeface="Noto Sans CJK KR"/>
                <a:cs typeface="Noto Sans CJK KR"/>
              </a:defRPr>
            </a:lvl1pPr>
            <a:lvl2pPr>
              <a:defRPr sz="1650" b="1">
                <a:solidFill>
                  <a:srgbClr val="147E6D"/>
                </a:solidFill>
                <a:latin typeface="Noto Sans CJK KR"/>
                <a:ea typeface="Noto Sans CJK KR"/>
                <a:cs typeface="Noto Sans CJK KR"/>
              </a:defRPr>
            </a:lvl2pPr>
            <a:lvl3pPr>
              <a:defRPr sz="1650" b="1">
                <a:solidFill>
                  <a:srgbClr val="147E6D"/>
                </a:solidFill>
                <a:latin typeface="Noto Sans CJK KR"/>
                <a:ea typeface="Noto Sans CJK KR"/>
                <a:cs typeface="Noto Sans CJK KR"/>
              </a:defRPr>
            </a:lvl3pPr>
            <a:lvl4pPr>
              <a:defRPr sz="1650" b="1">
                <a:solidFill>
                  <a:srgbClr val="147E6D"/>
                </a:solidFill>
                <a:latin typeface="Noto Sans CJK KR"/>
                <a:ea typeface="Noto Sans CJK KR"/>
                <a:cs typeface="Noto Sans CJK KR"/>
              </a:defRPr>
            </a:lvl4pPr>
            <a:lvl5pPr>
              <a:defRPr sz="1650" b="1">
                <a:solidFill>
                  <a:srgbClr val="147E6D"/>
                </a:solidFill>
                <a:latin typeface="Noto Sans CJK KR"/>
                <a:ea typeface="Noto Sans CJK KR"/>
                <a:cs typeface="Noto Sans CJK KR"/>
              </a:defRPr>
            </a:lvl5pPr>
            <a:lvl6pPr>
              <a:defRPr sz="1650" b="1">
                <a:solidFill>
                  <a:srgbClr val="147E6D"/>
                </a:solidFill>
                <a:latin typeface="Noto Sans CJK KR"/>
                <a:ea typeface="Noto Sans CJK KR"/>
                <a:cs typeface="Noto Sans CJK KR"/>
              </a:defRPr>
            </a:lvl6pPr>
            <a:lvl7pPr>
              <a:defRPr sz="1650" b="1">
                <a:solidFill>
                  <a:srgbClr val="147E6D"/>
                </a:solidFill>
                <a:latin typeface="Noto Sans CJK KR"/>
                <a:ea typeface="Noto Sans CJK KR"/>
                <a:cs typeface="Noto Sans CJK KR"/>
              </a:defRPr>
            </a:lvl7pPr>
            <a:lvl8pPr>
              <a:defRPr sz="1650" b="1">
                <a:solidFill>
                  <a:srgbClr val="147E6D"/>
                </a:solidFill>
                <a:latin typeface="Noto Sans CJK KR"/>
                <a:ea typeface="Noto Sans CJK KR"/>
                <a:cs typeface="Noto Sans CJK KR"/>
              </a:defRPr>
            </a:lvl8pPr>
            <a:lvl9pPr>
              <a:defRPr sz="1650" b="1">
                <a:solidFill>
                  <a:srgbClr val="147E6D"/>
                </a:solidFill>
                <a:latin typeface="Noto Sans CJK KR"/>
                <a:ea typeface="Noto Sans CJK KR"/>
                <a:cs typeface="Noto Sans CJK KR"/>
              </a:defRPr>
            </a:lvl9pPr>
          </a:lstStyle>
          <a:p xmlns:a="http://schemas.openxmlformats.org/drawingml/2006/main">
            <a:pPr>
              <a:lnSpc>
                <a:spcPct val="110000"/>
              </a:lnSpc>
              <a:buNone/>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실습 시제품의 완성과 실제 서비스 운영은 따로 확인합니다</a:t>
            </a:r>
          </a:p>
        </p:txBody>
      </p:sp>
      <p:pic>
        <p:nvPicPr>
          <p:cNvPr id="8" name="">
            <a:extLst xmlns:a="http://schemas.openxmlformats.org/drawingml/2006/main">
              <a:ext uri="{FF2B5EF4-FFF2-40B4-BE49-F238E27FC236}">
                <a16:creationId xmlns:a16="http://schemas.microsoft.com/office/drawing/2014/main" id="{88BFECCE-5F9F-4880-9C0E-0DDF5278BECE}"/>
              </a:ext>
            </a:extLst>
          </p:cNvPr>
          <p:cNvPicPr>
            <a:picLocks xmlns:a="http://schemas.openxmlformats.org/drawingml/2006/main" noChangeAspect="1"/>
          </p:cNvPicPr>
          <p:nvPr/>
        </p:nvPicPr>
        <p:blipFill>
          <a:blip xmlns:r="http://schemas.openxmlformats.org/officeDocument/2006/relationships" xmlns:a="http://schemas.openxmlformats.org/drawingml/2006/main" r:embed="R5d9e7b2eac8e4b89"/>
          <a:stretch xmlns:a="http://schemas.openxmlformats.org/drawingml/2006/main"/>
        </p:blipFill>
        <p:spPr>
          <a:xfrm xmlns:a="http://schemas.openxmlformats.org/drawingml/2006/main">
            <a:off x="8763000" y="2365199"/>
            <a:ext cx="2571750" cy="2927702"/>
          </a:xfrm>
          <a:prstGeom xmlns:a="http://schemas.openxmlformats.org/drawingml/2006/main" prst="rect">
            <a:avLst/>
          </a:prstGeom>
        </p:spPr>
      </p:pic>
      <p:sp>
        <p:nvSpPr>
          <p:cNvPr id="9" name="강의 꼬리말">
            <a:extLst xmlns:a="http://schemas.openxmlformats.org/drawingml/2006/main">
              <a:ext uri="{FF2B5EF4-FFF2-40B4-BE49-F238E27FC236}">
                <a16:creationId xmlns:a16="http://schemas.microsoft.com/office/drawing/2014/main" id="{8BAAB6D1-8BB3-4E5D-8E49-0E42947FEB12}"/>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10" name="쪽 번호">
            <a:extLst xmlns:a="http://schemas.openxmlformats.org/drawingml/2006/main">
              <a:ext uri="{FF2B5EF4-FFF2-40B4-BE49-F238E27FC236}">
                <a16:creationId xmlns:a16="http://schemas.microsoft.com/office/drawing/2014/main" id="{281FD61B-C806-42B9-86D0-82BF0DF5760E}"/>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29 / 30</a:t>
            </a:r>
          </a:p>
        </p:txBody>
      </p:sp>
    </p:spTree>
    <p:extLst>
      <p:ext uri="{BB962C8B-B14F-4D97-AF65-F5344CB8AC3E}">
        <p14:creationId xmlns:p14="http://schemas.microsoft.com/office/powerpoint/2010/main" val="1272727661"/>
      </p:ext>
    </p:extLst>
  </p:cSld>
</p:sld>
</file>

<file path=ppt/slides/slide30.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9" name="구간">
            <a:extLst xmlns:a="http://schemas.openxmlformats.org/drawingml/2006/main">
              <a:ext uri="{FF2B5EF4-FFF2-40B4-BE49-F238E27FC236}">
                <a16:creationId xmlns:a16="http://schemas.microsoft.com/office/drawing/2014/main" id="{2CC11215-0041-4118-BE33-72394B02B6F1}"/>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425" b="1">
                <a:solidFill>
                  <a:srgbClr val="147E6D"/>
                </a:solidFill>
                <a:latin typeface="Noto Sans CJK KR"/>
                <a:ea typeface="Noto Sans CJK KR"/>
                <a:cs typeface="Noto Sans CJK KR"/>
              </a:defRPr>
            </a:defPPr>
            <a:lvl1pPr>
              <a:defRPr sz="1425" b="1">
                <a:solidFill>
                  <a:srgbClr val="147E6D"/>
                </a:solidFill>
                <a:latin typeface="Noto Sans CJK KR"/>
                <a:ea typeface="Noto Sans CJK KR"/>
                <a:cs typeface="Noto Sans CJK KR"/>
              </a:defRPr>
            </a:lvl1pPr>
            <a:lvl2pPr>
              <a:defRPr sz="1425" b="1">
                <a:solidFill>
                  <a:srgbClr val="147E6D"/>
                </a:solidFill>
                <a:latin typeface="Noto Sans CJK KR"/>
                <a:ea typeface="Noto Sans CJK KR"/>
                <a:cs typeface="Noto Sans CJK KR"/>
              </a:defRPr>
            </a:lvl2pPr>
            <a:lvl3pPr>
              <a:defRPr sz="1425" b="1">
                <a:solidFill>
                  <a:srgbClr val="147E6D"/>
                </a:solidFill>
                <a:latin typeface="Noto Sans CJK KR"/>
                <a:ea typeface="Noto Sans CJK KR"/>
                <a:cs typeface="Noto Sans CJK KR"/>
              </a:defRPr>
            </a:lvl3pPr>
            <a:lvl4pPr>
              <a:defRPr sz="1425" b="1">
                <a:solidFill>
                  <a:srgbClr val="147E6D"/>
                </a:solidFill>
                <a:latin typeface="Noto Sans CJK KR"/>
                <a:ea typeface="Noto Sans CJK KR"/>
                <a:cs typeface="Noto Sans CJK KR"/>
              </a:defRPr>
            </a:lvl4pPr>
            <a:lvl5pPr>
              <a:defRPr sz="1425" b="1">
                <a:solidFill>
                  <a:srgbClr val="147E6D"/>
                </a:solidFill>
                <a:latin typeface="Noto Sans CJK KR"/>
                <a:ea typeface="Noto Sans CJK KR"/>
                <a:cs typeface="Noto Sans CJK KR"/>
              </a:defRPr>
            </a:lvl5pPr>
            <a:lvl6pPr>
              <a:defRPr sz="1425" b="1">
                <a:solidFill>
                  <a:srgbClr val="147E6D"/>
                </a:solidFill>
                <a:latin typeface="Noto Sans CJK KR"/>
                <a:ea typeface="Noto Sans CJK KR"/>
                <a:cs typeface="Noto Sans CJK KR"/>
              </a:defRPr>
            </a:lvl6pPr>
            <a:lvl7pPr>
              <a:defRPr sz="1425" b="1">
                <a:solidFill>
                  <a:srgbClr val="147E6D"/>
                </a:solidFill>
                <a:latin typeface="Noto Sans CJK KR"/>
                <a:ea typeface="Noto Sans CJK KR"/>
                <a:cs typeface="Noto Sans CJK KR"/>
              </a:defRPr>
            </a:lvl7pPr>
            <a:lvl8pPr>
              <a:defRPr sz="1425" b="1">
                <a:solidFill>
                  <a:srgbClr val="147E6D"/>
                </a:solidFill>
                <a:latin typeface="Noto Sans CJK KR"/>
                <a:ea typeface="Noto Sans CJK KR"/>
                <a:cs typeface="Noto Sans CJK KR"/>
              </a:defRPr>
            </a:lvl8pPr>
            <a:lvl9pPr>
              <a:defRPr sz="1425" b="1">
                <a:solidFill>
                  <a:srgbClr val="147E6D"/>
                </a:solidFill>
                <a:latin typeface="Noto Sans CJK KR"/>
                <a:ea typeface="Noto Sans CJK KR"/>
                <a:cs typeface="Noto Sans CJK KR"/>
              </a:defRPr>
            </a:lvl9pPr>
          </a:lstStyle>
          <a:p xmlns:a="http://schemas.openxmlformats.org/drawingml/2006/main">
            <a:pPr>
              <a:lnSpc>
                <a:spcPct val="110000"/>
              </a:lnSpc>
              <a:buNone/>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마지막 공유</a:t>
            </a:r>
          </a:p>
        </p:txBody>
      </p:sp>
      <p:sp>
        <p:nvSpPr>
          <p:cNvPr id="2" name="제목">
            <a:extLst xmlns:a="http://schemas.openxmlformats.org/drawingml/2006/main">
              <a:ext uri="{FF2B5EF4-FFF2-40B4-BE49-F238E27FC236}">
                <a16:creationId xmlns:a16="http://schemas.microsoft.com/office/drawing/2014/main" id="{B2C9416D-C82A-42C3-A052-63E204CC985E}"/>
              </a:ext>
            </a:extLst>
          </p:cNvPr>
          <p:cNvSpPr>
            <a:spLocks xmlns:a="http://schemas.openxmlformats.org/drawingml/2006/main" noGrp="1"/>
          </p:cNvSpPr>
          <p:nvPr/>
        </p:nvSpPr>
        <p:spPr>
          <a:xfrm xmlns:a="http://schemas.openxmlformats.org/drawingml/2006/main">
            <a:off x="647700" y="942975"/>
            <a:ext cx="108966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1C304B"/>
                </a:solidFill>
                <a:latin typeface="Noto Sans CJK KR"/>
                <a:ea typeface="Noto Sans CJK KR"/>
                <a:cs typeface="Noto Sans CJK KR"/>
              </a:defRPr>
            </a:defPPr>
            <a:lvl1pPr>
              <a:defRPr sz="3300" b="1">
                <a:solidFill>
                  <a:srgbClr val="1C304B"/>
                </a:solidFill>
                <a:latin typeface="Noto Sans CJK KR"/>
                <a:ea typeface="Noto Sans CJK KR"/>
                <a:cs typeface="Noto Sans CJK KR"/>
              </a:defRPr>
            </a:lvl1pPr>
            <a:lvl2pPr>
              <a:defRPr sz="3300" b="1">
                <a:solidFill>
                  <a:srgbClr val="1C304B"/>
                </a:solidFill>
                <a:latin typeface="Noto Sans CJK KR"/>
                <a:ea typeface="Noto Sans CJK KR"/>
                <a:cs typeface="Noto Sans CJK KR"/>
              </a:defRPr>
            </a:lvl2pPr>
            <a:lvl3pPr>
              <a:defRPr sz="3300" b="1">
                <a:solidFill>
                  <a:srgbClr val="1C304B"/>
                </a:solidFill>
                <a:latin typeface="Noto Sans CJK KR"/>
                <a:ea typeface="Noto Sans CJK KR"/>
                <a:cs typeface="Noto Sans CJK KR"/>
              </a:defRPr>
            </a:lvl3pPr>
            <a:lvl4pPr>
              <a:defRPr sz="3300" b="1">
                <a:solidFill>
                  <a:srgbClr val="1C304B"/>
                </a:solidFill>
                <a:latin typeface="Noto Sans CJK KR"/>
                <a:ea typeface="Noto Sans CJK KR"/>
                <a:cs typeface="Noto Sans CJK KR"/>
              </a:defRPr>
            </a:lvl4pPr>
            <a:lvl5pPr>
              <a:defRPr sz="3300" b="1">
                <a:solidFill>
                  <a:srgbClr val="1C304B"/>
                </a:solidFill>
                <a:latin typeface="Noto Sans CJK KR"/>
                <a:ea typeface="Noto Sans CJK KR"/>
                <a:cs typeface="Noto Sans CJK KR"/>
              </a:defRPr>
            </a:lvl5pPr>
            <a:lvl6pPr>
              <a:defRPr sz="3300" b="1">
                <a:solidFill>
                  <a:srgbClr val="1C304B"/>
                </a:solidFill>
                <a:latin typeface="Noto Sans CJK KR"/>
                <a:ea typeface="Noto Sans CJK KR"/>
                <a:cs typeface="Noto Sans CJK KR"/>
              </a:defRPr>
            </a:lvl6pPr>
            <a:lvl7pPr>
              <a:defRPr sz="3300" b="1">
                <a:solidFill>
                  <a:srgbClr val="1C304B"/>
                </a:solidFill>
                <a:latin typeface="Noto Sans CJK KR"/>
                <a:ea typeface="Noto Sans CJK KR"/>
                <a:cs typeface="Noto Sans CJK KR"/>
              </a:defRPr>
            </a:lvl7pPr>
            <a:lvl8pPr>
              <a:defRPr sz="3300" b="1">
                <a:solidFill>
                  <a:srgbClr val="1C304B"/>
                </a:solidFill>
                <a:latin typeface="Noto Sans CJK KR"/>
                <a:ea typeface="Noto Sans CJK KR"/>
                <a:cs typeface="Noto Sans CJK KR"/>
              </a:defRPr>
            </a:lvl8pPr>
            <a:lvl9pPr>
              <a:defRPr sz="3300" b="1">
                <a:solidFill>
                  <a:srgbClr val="1C304B"/>
                </a:solidFill>
                <a:latin typeface="Noto Sans CJK KR"/>
                <a:ea typeface="Noto Sans CJK KR"/>
                <a:cs typeface="Noto Sans CJK KR"/>
              </a:defRPr>
            </a:lvl9pPr>
          </a:lstStyle>
          <a:p xmlns:a="http://schemas.openxmlformats.org/drawingml/2006/main">
            <a:pPr>
              <a:lnSpc>
                <a:spcPct val="110000"/>
              </a:lnSpc>
              <a:buNone/>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나의 AI 직원 첫 업무 보고</a:t>
            </a:r>
          </a:p>
        </p:txBody>
      </p:sp>
      <p:sp>
        <p:nvSpPr>
          <p:cNvPr id="3" name="문장 0">
            <a:extLst xmlns:a="http://schemas.openxmlformats.org/drawingml/2006/main">
              <a:ext uri="{FF2B5EF4-FFF2-40B4-BE49-F238E27FC236}">
                <a16:creationId xmlns:a16="http://schemas.microsoft.com/office/drawing/2014/main" id="{030FAB42-7114-48B5-AA01-E0B5946DF95B}"/>
              </a:ext>
            </a:extLst>
          </p:cNvPr>
          <p:cNvSpPr>
            <a:spLocks xmlns:a="http://schemas.openxmlformats.org/drawingml/2006/main" noGrp="1"/>
          </p:cNvSpPr>
          <p:nvPr/>
        </p:nvSpPr>
        <p:spPr>
          <a:xfrm xmlns:a="http://schemas.openxmlformats.org/drawingml/2006/main">
            <a:off x="742950" y="2143125"/>
            <a:ext cx="107156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675" b="1">
                <a:solidFill>
                  <a:srgbClr val="147E6D"/>
                </a:solidFill>
                <a:latin typeface="Noto Sans CJK KR"/>
                <a:ea typeface="Noto Sans CJK KR"/>
                <a:cs typeface="Noto Sans CJK KR"/>
              </a:defRPr>
            </a:defPPr>
            <a:lvl1pPr>
              <a:defRPr sz="3675" b="1">
                <a:solidFill>
                  <a:srgbClr val="147E6D"/>
                </a:solidFill>
                <a:latin typeface="Noto Sans CJK KR"/>
                <a:ea typeface="Noto Sans CJK KR"/>
                <a:cs typeface="Noto Sans CJK KR"/>
              </a:defRPr>
            </a:lvl1pPr>
            <a:lvl2pPr>
              <a:defRPr sz="3675" b="1">
                <a:solidFill>
                  <a:srgbClr val="147E6D"/>
                </a:solidFill>
                <a:latin typeface="Noto Sans CJK KR"/>
                <a:ea typeface="Noto Sans CJK KR"/>
                <a:cs typeface="Noto Sans CJK KR"/>
              </a:defRPr>
            </a:lvl2pPr>
            <a:lvl3pPr>
              <a:defRPr sz="3675" b="1">
                <a:solidFill>
                  <a:srgbClr val="147E6D"/>
                </a:solidFill>
                <a:latin typeface="Noto Sans CJK KR"/>
                <a:ea typeface="Noto Sans CJK KR"/>
                <a:cs typeface="Noto Sans CJK KR"/>
              </a:defRPr>
            </a:lvl3pPr>
            <a:lvl4pPr>
              <a:defRPr sz="3675" b="1">
                <a:solidFill>
                  <a:srgbClr val="147E6D"/>
                </a:solidFill>
                <a:latin typeface="Noto Sans CJK KR"/>
                <a:ea typeface="Noto Sans CJK KR"/>
                <a:cs typeface="Noto Sans CJK KR"/>
              </a:defRPr>
            </a:lvl4pPr>
            <a:lvl5pPr>
              <a:defRPr sz="3675" b="1">
                <a:solidFill>
                  <a:srgbClr val="147E6D"/>
                </a:solidFill>
                <a:latin typeface="Noto Sans CJK KR"/>
                <a:ea typeface="Noto Sans CJK KR"/>
                <a:cs typeface="Noto Sans CJK KR"/>
              </a:defRPr>
            </a:lvl5pPr>
            <a:lvl6pPr>
              <a:defRPr sz="3675" b="1">
                <a:solidFill>
                  <a:srgbClr val="147E6D"/>
                </a:solidFill>
                <a:latin typeface="Noto Sans CJK KR"/>
                <a:ea typeface="Noto Sans CJK KR"/>
                <a:cs typeface="Noto Sans CJK KR"/>
              </a:defRPr>
            </a:lvl6pPr>
            <a:lvl7pPr>
              <a:defRPr sz="3675" b="1">
                <a:solidFill>
                  <a:srgbClr val="147E6D"/>
                </a:solidFill>
                <a:latin typeface="Noto Sans CJK KR"/>
                <a:ea typeface="Noto Sans CJK KR"/>
                <a:cs typeface="Noto Sans CJK KR"/>
              </a:defRPr>
            </a:lvl7pPr>
            <a:lvl8pPr>
              <a:defRPr sz="3675" b="1">
                <a:solidFill>
                  <a:srgbClr val="147E6D"/>
                </a:solidFill>
                <a:latin typeface="Noto Sans CJK KR"/>
                <a:ea typeface="Noto Sans CJK KR"/>
                <a:cs typeface="Noto Sans CJK KR"/>
              </a:defRPr>
            </a:lvl8pPr>
            <a:lvl9pPr>
              <a:defRPr sz="3675" b="1">
                <a:solidFill>
                  <a:srgbClr val="147E6D"/>
                </a:solidFill>
                <a:latin typeface="Noto Sans CJK KR"/>
                <a:ea typeface="Noto Sans CJK KR"/>
                <a:cs typeface="Noto Sans CJK KR"/>
              </a:defRPr>
            </a:lvl9pPr>
          </a:lstStyle>
          <a:p xmlns:a="http://schemas.openxmlformats.org/drawingml/2006/main">
            <a:pPr>
              <a:lnSpc>
                <a:spcPct val="110000"/>
              </a:lnSpc>
              <a:buNone/>
              <a:defRPr sz="3675" b="1">
                <a:solidFill>
                  <a:srgbClr val="147E6D"/>
                </a:solidFill>
                <a:latin typeface="Noto Sans CJK KR"/>
                <a:ea typeface="Noto Sans CJK KR"/>
                <a:cs typeface="Noto Sans CJK KR"/>
              </a:defRPr>
            </a:pPr>
            <a:r>
              <a:rPr sz="3675" b="1">
                <a:solidFill>
                  <a:srgbClr val="147E6D"/>
                </a:solidFill>
                <a:latin typeface="Noto Sans CJK KR"/>
                <a:ea typeface="Noto Sans CJK KR"/>
                <a:cs typeface="Noto Sans CJK KR"/>
              </a:rPr>
              <a:t>무엇을 만들었나요?</a:t>
            </a:r>
          </a:p>
        </p:txBody>
      </p:sp>
      <p:sp>
        <p:nvSpPr>
          <p:cNvPr id="4" name="문장 1">
            <a:extLst xmlns:a="http://schemas.openxmlformats.org/drawingml/2006/main">
              <a:ext uri="{FF2B5EF4-FFF2-40B4-BE49-F238E27FC236}">
                <a16:creationId xmlns:a16="http://schemas.microsoft.com/office/drawing/2014/main" id="{E024F9E8-862F-4817-A1E1-AD39D7562316}"/>
              </a:ext>
            </a:extLst>
          </p:cNvPr>
          <p:cNvSpPr>
            <a:spLocks xmlns:a="http://schemas.openxmlformats.org/drawingml/2006/main" noGrp="1"/>
          </p:cNvSpPr>
          <p:nvPr/>
        </p:nvSpPr>
        <p:spPr>
          <a:xfrm xmlns:a="http://schemas.openxmlformats.org/drawingml/2006/main">
            <a:off x="742950" y="3124200"/>
            <a:ext cx="107156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675" b="1">
                <a:solidFill>
                  <a:srgbClr val="1C304B"/>
                </a:solidFill>
                <a:latin typeface="Noto Sans CJK KR"/>
                <a:ea typeface="Noto Sans CJK KR"/>
                <a:cs typeface="Noto Sans CJK KR"/>
              </a:defRPr>
            </a:defPPr>
            <a:lvl1pPr>
              <a:defRPr sz="3675" b="1">
                <a:solidFill>
                  <a:srgbClr val="1C304B"/>
                </a:solidFill>
                <a:latin typeface="Noto Sans CJK KR"/>
                <a:ea typeface="Noto Sans CJK KR"/>
                <a:cs typeface="Noto Sans CJK KR"/>
              </a:defRPr>
            </a:lvl1pPr>
            <a:lvl2pPr>
              <a:defRPr sz="3675" b="1">
                <a:solidFill>
                  <a:srgbClr val="1C304B"/>
                </a:solidFill>
                <a:latin typeface="Noto Sans CJK KR"/>
                <a:ea typeface="Noto Sans CJK KR"/>
                <a:cs typeface="Noto Sans CJK KR"/>
              </a:defRPr>
            </a:lvl2pPr>
            <a:lvl3pPr>
              <a:defRPr sz="3675" b="1">
                <a:solidFill>
                  <a:srgbClr val="1C304B"/>
                </a:solidFill>
                <a:latin typeface="Noto Sans CJK KR"/>
                <a:ea typeface="Noto Sans CJK KR"/>
                <a:cs typeface="Noto Sans CJK KR"/>
              </a:defRPr>
            </a:lvl3pPr>
            <a:lvl4pPr>
              <a:defRPr sz="3675" b="1">
                <a:solidFill>
                  <a:srgbClr val="1C304B"/>
                </a:solidFill>
                <a:latin typeface="Noto Sans CJK KR"/>
                <a:ea typeface="Noto Sans CJK KR"/>
                <a:cs typeface="Noto Sans CJK KR"/>
              </a:defRPr>
            </a:lvl4pPr>
            <a:lvl5pPr>
              <a:defRPr sz="3675" b="1">
                <a:solidFill>
                  <a:srgbClr val="1C304B"/>
                </a:solidFill>
                <a:latin typeface="Noto Sans CJK KR"/>
                <a:ea typeface="Noto Sans CJK KR"/>
                <a:cs typeface="Noto Sans CJK KR"/>
              </a:defRPr>
            </a:lvl5pPr>
            <a:lvl6pPr>
              <a:defRPr sz="3675" b="1">
                <a:solidFill>
                  <a:srgbClr val="1C304B"/>
                </a:solidFill>
                <a:latin typeface="Noto Sans CJK KR"/>
                <a:ea typeface="Noto Sans CJK KR"/>
                <a:cs typeface="Noto Sans CJK KR"/>
              </a:defRPr>
            </a:lvl6pPr>
            <a:lvl7pPr>
              <a:defRPr sz="3675" b="1">
                <a:solidFill>
                  <a:srgbClr val="1C304B"/>
                </a:solidFill>
                <a:latin typeface="Noto Sans CJK KR"/>
                <a:ea typeface="Noto Sans CJK KR"/>
                <a:cs typeface="Noto Sans CJK KR"/>
              </a:defRPr>
            </a:lvl7pPr>
            <a:lvl8pPr>
              <a:defRPr sz="3675" b="1">
                <a:solidFill>
                  <a:srgbClr val="1C304B"/>
                </a:solidFill>
                <a:latin typeface="Noto Sans CJK KR"/>
                <a:ea typeface="Noto Sans CJK KR"/>
                <a:cs typeface="Noto Sans CJK KR"/>
              </a:defRPr>
            </a:lvl8pPr>
            <a:lvl9pPr>
              <a:defRPr sz="3675" b="1">
                <a:solidFill>
                  <a:srgbClr val="1C304B"/>
                </a:solidFill>
                <a:latin typeface="Noto Sans CJK KR"/>
                <a:ea typeface="Noto Sans CJK KR"/>
                <a:cs typeface="Noto Sans CJK KR"/>
              </a:defRPr>
            </a:lvl9pPr>
          </a:lstStyle>
          <a:p xmlns:a="http://schemas.openxmlformats.org/drawingml/2006/main">
            <a:pPr>
              <a:lnSpc>
                <a:spcPct val="110000"/>
              </a:lnSpc>
              <a:buNone/>
              <a:defRPr sz="3675" b="1">
                <a:solidFill>
                  <a:srgbClr val="1C304B"/>
                </a:solidFill>
                <a:latin typeface="Noto Sans CJK KR"/>
                <a:ea typeface="Noto Sans CJK KR"/>
                <a:cs typeface="Noto Sans CJK KR"/>
              </a:defRPr>
            </a:pPr>
            <a:r>
              <a:rPr sz="3675" b="1">
                <a:solidFill>
                  <a:srgbClr val="1C304B"/>
                </a:solidFill>
                <a:latin typeface="Noto Sans CJK KR"/>
                <a:ea typeface="Noto Sans CJK KR"/>
                <a:cs typeface="Noto Sans CJK KR"/>
              </a:rPr>
              <a:t>무엇을 고쳤나요?</a:t>
            </a:r>
          </a:p>
        </p:txBody>
      </p:sp>
      <p:sp>
        <p:nvSpPr>
          <p:cNvPr id="5" name="문장 2">
            <a:extLst xmlns:a="http://schemas.openxmlformats.org/drawingml/2006/main">
              <a:ext uri="{FF2B5EF4-FFF2-40B4-BE49-F238E27FC236}">
                <a16:creationId xmlns:a16="http://schemas.microsoft.com/office/drawing/2014/main" id="{37326BBE-BEC4-4585-A2EF-66F6DDCBCBD2}"/>
              </a:ext>
            </a:extLst>
          </p:cNvPr>
          <p:cNvSpPr>
            <a:spLocks xmlns:a="http://schemas.openxmlformats.org/drawingml/2006/main" noGrp="1"/>
          </p:cNvSpPr>
          <p:nvPr/>
        </p:nvSpPr>
        <p:spPr>
          <a:xfrm xmlns:a="http://schemas.openxmlformats.org/drawingml/2006/main">
            <a:off x="742950" y="4105275"/>
            <a:ext cx="107156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675" b="1">
                <a:solidFill>
                  <a:srgbClr val="1C304B"/>
                </a:solidFill>
                <a:latin typeface="Noto Sans CJK KR"/>
                <a:ea typeface="Noto Sans CJK KR"/>
                <a:cs typeface="Noto Sans CJK KR"/>
              </a:defRPr>
            </a:defPPr>
            <a:lvl1pPr>
              <a:defRPr sz="3675" b="1">
                <a:solidFill>
                  <a:srgbClr val="1C304B"/>
                </a:solidFill>
                <a:latin typeface="Noto Sans CJK KR"/>
                <a:ea typeface="Noto Sans CJK KR"/>
                <a:cs typeface="Noto Sans CJK KR"/>
              </a:defRPr>
            </a:lvl1pPr>
            <a:lvl2pPr>
              <a:defRPr sz="3675" b="1">
                <a:solidFill>
                  <a:srgbClr val="1C304B"/>
                </a:solidFill>
                <a:latin typeface="Noto Sans CJK KR"/>
                <a:ea typeface="Noto Sans CJK KR"/>
                <a:cs typeface="Noto Sans CJK KR"/>
              </a:defRPr>
            </a:lvl2pPr>
            <a:lvl3pPr>
              <a:defRPr sz="3675" b="1">
                <a:solidFill>
                  <a:srgbClr val="1C304B"/>
                </a:solidFill>
                <a:latin typeface="Noto Sans CJK KR"/>
                <a:ea typeface="Noto Sans CJK KR"/>
                <a:cs typeface="Noto Sans CJK KR"/>
              </a:defRPr>
            </a:lvl3pPr>
            <a:lvl4pPr>
              <a:defRPr sz="3675" b="1">
                <a:solidFill>
                  <a:srgbClr val="1C304B"/>
                </a:solidFill>
                <a:latin typeface="Noto Sans CJK KR"/>
                <a:ea typeface="Noto Sans CJK KR"/>
                <a:cs typeface="Noto Sans CJK KR"/>
              </a:defRPr>
            </a:lvl4pPr>
            <a:lvl5pPr>
              <a:defRPr sz="3675" b="1">
                <a:solidFill>
                  <a:srgbClr val="1C304B"/>
                </a:solidFill>
                <a:latin typeface="Noto Sans CJK KR"/>
                <a:ea typeface="Noto Sans CJK KR"/>
                <a:cs typeface="Noto Sans CJK KR"/>
              </a:defRPr>
            </a:lvl5pPr>
            <a:lvl6pPr>
              <a:defRPr sz="3675" b="1">
                <a:solidFill>
                  <a:srgbClr val="1C304B"/>
                </a:solidFill>
                <a:latin typeface="Noto Sans CJK KR"/>
                <a:ea typeface="Noto Sans CJK KR"/>
                <a:cs typeface="Noto Sans CJK KR"/>
              </a:defRPr>
            </a:lvl6pPr>
            <a:lvl7pPr>
              <a:defRPr sz="3675" b="1">
                <a:solidFill>
                  <a:srgbClr val="1C304B"/>
                </a:solidFill>
                <a:latin typeface="Noto Sans CJK KR"/>
                <a:ea typeface="Noto Sans CJK KR"/>
                <a:cs typeface="Noto Sans CJK KR"/>
              </a:defRPr>
            </a:lvl7pPr>
            <a:lvl8pPr>
              <a:defRPr sz="3675" b="1">
                <a:solidFill>
                  <a:srgbClr val="1C304B"/>
                </a:solidFill>
                <a:latin typeface="Noto Sans CJK KR"/>
                <a:ea typeface="Noto Sans CJK KR"/>
                <a:cs typeface="Noto Sans CJK KR"/>
              </a:defRPr>
            </a:lvl8pPr>
            <a:lvl9pPr>
              <a:defRPr sz="3675" b="1">
                <a:solidFill>
                  <a:srgbClr val="1C304B"/>
                </a:solidFill>
                <a:latin typeface="Noto Sans CJK KR"/>
                <a:ea typeface="Noto Sans CJK KR"/>
                <a:cs typeface="Noto Sans CJK KR"/>
              </a:defRPr>
            </a:lvl9pPr>
          </a:lstStyle>
          <a:p xmlns:a="http://schemas.openxmlformats.org/drawingml/2006/main">
            <a:pPr>
              <a:lnSpc>
                <a:spcPct val="110000"/>
              </a:lnSpc>
              <a:buNone/>
              <a:defRPr sz="3675" b="1">
                <a:solidFill>
                  <a:srgbClr val="1C304B"/>
                </a:solidFill>
                <a:latin typeface="Noto Sans CJK KR"/>
                <a:ea typeface="Noto Sans CJK KR"/>
                <a:cs typeface="Noto Sans CJK KR"/>
              </a:defRPr>
            </a:pPr>
            <a:r>
              <a:rPr sz="3675" b="1">
                <a:solidFill>
                  <a:srgbClr val="1C304B"/>
                </a:solidFill>
                <a:latin typeface="Noto Sans CJK KR"/>
                <a:ea typeface="Noto Sans CJK KR"/>
                <a:cs typeface="Noto Sans CJK KR"/>
              </a:rPr>
              <a:t>내 업무 어디에 쓸 건가요?</a:t>
            </a:r>
          </a:p>
        </p:txBody>
      </p:sp>
      <p:sp>
        <p:nvSpPr>
          <p:cNvPr id="6" name="설명">
            <a:extLst xmlns:a="http://schemas.openxmlformats.org/drawingml/2006/main">
              <a:ext uri="{FF2B5EF4-FFF2-40B4-BE49-F238E27FC236}">
                <a16:creationId xmlns:a16="http://schemas.microsoft.com/office/drawing/2014/main" id="{9F442899-5367-4EF6-A1C3-E032988B69ED}"/>
              </a:ext>
            </a:extLst>
          </p:cNvPr>
          <p:cNvSpPr>
            <a:spLocks xmlns:a="http://schemas.openxmlformats.org/drawingml/2006/main" noGrp="1"/>
          </p:cNvSpPr>
          <p:nvPr/>
        </p:nvSpPr>
        <p:spPr>
          <a:xfrm xmlns:a="http://schemas.openxmlformats.org/drawingml/2006/main">
            <a:off x="762000" y="5295900"/>
            <a:ext cx="1066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875" b="0">
                <a:solidFill>
                  <a:srgbClr val="607991"/>
                </a:solidFill>
                <a:latin typeface="Noto Sans CJK KR"/>
                <a:ea typeface="Noto Sans CJK KR"/>
                <a:cs typeface="Noto Sans CJK KR"/>
              </a:defRPr>
            </a:defPPr>
            <a:lvl1pPr>
              <a:defRPr sz="1875" b="0">
                <a:solidFill>
                  <a:srgbClr val="607991"/>
                </a:solidFill>
                <a:latin typeface="Noto Sans CJK KR"/>
                <a:ea typeface="Noto Sans CJK KR"/>
                <a:cs typeface="Noto Sans CJK KR"/>
              </a:defRPr>
            </a:lvl1pPr>
            <a:lvl2pPr>
              <a:defRPr sz="1875" b="0">
                <a:solidFill>
                  <a:srgbClr val="607991"/>
                </a:solidFill>
                <a:latin typeface="Noto Sans CJK KR"/>
                <a:ea typeface="Noto Sans CJK KR"/>
                <a:cs typeface="Noto Sans CJK KR"/>
              </a:defRPr>
            </a:lvl2pPr>
            <a:lvl3pPr>
              <a:defRPr sz="1875" b="0">
                <a:solidFill>
                  <a:srgbClr val="607991"/>
                </a:solidFill>
                <a:latin typeface="Noto Sans CJK KR"/>
                <a:ea typeface="Noto Sans CJK KR"/>
                <a:cs typeface="Noto Sans CJK KR"/>
              </a:defRPr>
            </a:lvl3pPr>
            <a:lvl4pPr>
              <a:defRPr sz="1875" b="0">
                <a:solidFill>
                  <a:srgbClr val="607991"/>
                </a:solidFill>
                <a:latin typeface="Noto Sans CJK KR"/>
                <a:ea typeface="Noto Sans CJK KR"/>
                <a:cs typeface="Noto Sans CJK KR"/>
              </a:defRPr>
            </a:lvl4pPr>
            <a:lvl5pPr>
              <a:defRPr sz="1875" b="0">
                <a:solidFill>
                  <a:srgbClr val="607991"/>
                </a:solidFill>
                <a:latin typeface="Noto Sans CJK KR"/>
                <a:ea typeface="Noto Sans CJK KR"/>
                <a:cs typeface="Noto Sans CJK KR"/>
              </a:defRPr>
            </a:lvl5pPr>
            <a:lvl6pPr>
              <a:defRPr sz="1875" b="0">
                <a:solidFill>
                  <a:srgbClr val="607991"/>
                </a:solidFill>
                <a:latin typeface="Noto Sans CJK KR"/>
                <a:ea typeface="Noto Sans CJK KR"/>
                <a:cs typeface="Noto Sans CJK KR"/>
              </a:defRPr>
            </a:lvl6pPr>
            <a:lvl7pPr>
              <a:defRPr sz="1875" b="0">
                <a:solidFill>
                  <a:srgbClr val="607991"/>
                </a:solidFill>
                <a:latin typeface="Noto Sans CJK KR"/>
                <a:ea typeface="Noto Sans CJK KR"/>
                <a:cs typeface="Noto Sans CJK KR"/>
              </a:defRPr>
            </a:lvl7pPr>
            <a:lvl8pPr>
              <a:defRPr sz="1875" b="0">
                <a:solidFill>
                  <a:srgbClr val="607991"/>
                </a:solidFill>
                <a:latin typeface="Noto Sans CJK KR"/>
                <a:ea typeface="Noto Sans CJK KR"/>
                <a:cs typeface="Noto Sans CJK KR"/>
              </a:defRPr>
            </a:lvl8pPr>
            <a:lvl9pPr>
              <a:defRPr sz="1875" b="0">
                <a:solidFill>
                  <a:srgbClr val="607991"/>
                </a:solidFill>
                <a:latin typeface="Noto Sans CJK KR"/>
                <a:ea typeface="Noto Sans CJK KR"/>
                <a:cs typeface="Noto Sans CJK KR"/>
              </a:defRPr>
            </a:lvl9pPr>
          </a:lstStyle>
          <a:p xmlns:a="http://schemas.openxmlformats.org/drawingml/2006/main">
            <a:pPr>
              <a:lnSpc>
                <a:spcPct val="110000"/>
              </a:lnSpc>
              <a:buNone/>
              <a:defRPr sz="1875" b="0">
                <a:solidFill>
                  <a:srgbClr val="607991"/>
                </a:solidFill>
                <a:latin typeface="Noto Sans CJK KR"/>
                <a:ea typeface="Noto Sans CJK KR"/>
                <a:cs typeface="Noto Sans CJK KR"/>
              </a:defRPr>
            </a:pPr>
            <a:r>
              <a:rPr sz="1875" b="0">
                <a:solidFill>
                  <a:srgbClr val="607991"/>
                </a:solidFill>
                <a:latin typeface="Noto Sans CJK KR"/>
                <a:ea typeface="Noto Sans CJK KR"/>
                <a:cs typeface="Noto Sans CJK KR"/>
              </a:rPr>
              <a:t>공개 주소 또는 실제로 완성한 화면과 함께 소개합니다</a:t>
            </a:r>
          </a:p>
        </p:txBody>
      </p:sp>
      <p:sp>
        <p:nvSpPr>
          <p:cNvPr id="7" name="강의 꼬리말">
            <a:extLst xmlns:a="http://schemas.openxmlformats.org/drawingml/2006/main">
              <a:ext uri="{FF2B5EF4-FFF2-40B4-BE49-F238E27FC236}">
                <a16:creationId xmlns:a16="http://schemas.microsoft.com/office/drawing/2014/main" id="{2023FA3B-46AF-4887-B2B4-21301A87B312}"/>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975" b="0">
                <a:solidFill>
                  <a:srgbClr val="607991"/>
                </a:solidFill>
                <a:latin typeface="Noto Sans CJK KR"/>
                <a:ea typeface="Noto Sans CJK KR"/>
                <a:cs typeface="Noto Sans CJK KR"/>
              </a:defRPr>
            </a:defPPr>
            <a:lvl1pPr>
              <a:defRPr sz="975" b="0">
                <a:solidFill>
                  <a:srgbClr val="607991"/>
                </a:solidFill>
                <a:latin typeface="Noto Sans CJK KR"/>
                <a:ea typeface="Noto Sans CJK KR"/>
                <a:cs typeface="Noto Sans CJK KR"/>
              </a:defRPr>
            </a:lvl1pPr>
            <a:lvl2pPr>
              <a:defRPr sz="975" b="0">
                <a:solidFill>
                  <a:srgbClr val="607991"/>
                </a:solidFill>
                <a:latin typeface="Noto Sans CJK KR"/>
                <a:ea typeface="Noto Sans CJK KR"/>
                <a:cs typeface="Noto Sans CJK KR"/>
              </a:defRPr>
            </a:lvl2pPr>
            <a:lvl3pPr>
              <a:defRPr sz="975" b="0">
                <a:solidFill>
                  <a:srgbClr val="607991"/>
                </a:solidFill>
                <a:latin typeface="Noto Sans CJK KR"/>
                <a:ea typeface="Noto Sans CJK KR"/>
                <a:cs typeface="Noto Sans CJK KR"/>
              </a:defRPr>
            </a:lvl3pPr>
            <a:lvl4pPr>
              <a:defRPr sz="975" b="0">
                <a:solidFill>
                  <a:srgbClr val="607991"/>
                </a:solidFill>
                <a:latin typeface="Noto Sans CJK KR"/>
                <a:ea typeface="Noto Sans CJK KR"/>
                <a:cs typeface="Noto Sans CJK KR"/>
              </a:defRPr>
            </a:lvl4pPr>
            <a:lvl5pPr>
              <a:defRPr sz="975" b="0">
                <a:solidFill>
                  <a:srgbClr val="607991"/>
                </a:solidFill>
                <a:latin typeface="Noto Sans CJK KR"/>
                <a:ea typeface="Noto Sans CJK KR"/>
                <a:cs typeface="Noto Sans CJK KR"/>
              </a:defRPr>
            </a:lvl5pPr>
            <a:lvl6pPr>
              <a:defRPr sz="975" b="0">
                <a:solidFill>
                  <a:srgbClr val="607991"/>
                </a:solidFill>
                <a:latin typeface="Noto Sans CJK KR"/>
                <a:ea typeface="Noto Sans CJK KR"/>
                <a:cs typeface="Noto Sans CJK KR"/>
              </a:defRPr>
            </a:lvl6pPr>
            <a:lvl7pPr>
              <a:defRPr sz="975" b="0">
                <a:solidFill>
                  <a:srgbClr val="607991"/>
                </a:solidFill>
                <a:latin typeface="Noto Sans CJK KR"/>
                <a:ea typeface="Noto Sans CJK KR"/>
                <a:cs typeface="Noto Sans CJK KR"/>
              </a:defRPr>
            </a:lvl7pPr>
            <a:lvl8pPr>
              <a:defRPr sz="975" b="0">
                <a:solidFill>
                  <a:srgbClr val="607991"/>
                </a:solidFill>
                <a:latin typeface="Noto Sans CJK KR"/>
                <a:ea typeface="Noto Sans CJK KR"/>
                <a:cs typeface="Noto Sans CJK KR"/>
              </a:defRPr>
            </a:lvl8pPr>
            <a:lvl9pPr>
              <a:defRPr sz="975" b="0">
                <a:solidFill>
                  <a:srgbClr val="607991"/>
                </a:solidFill>
                <a:latin typeface="Noto Sans CJK KR"/>
                <a:ea typeface="Noto Sans CJK KR"/>
                <a:cs typeface="Noto Sans CJK KR"/>
              </a:defRPr>
            </a:lvl9pPr>
          </a:lstStyle>
          <a:p xmlns:a="http://schemas.openxmlformats.org/drawingml/2006/main">
            <a:pPr>
              <a:lnSpc>
                <a:spcPct val="110000"/>
              </a:lnSpc>
              <a:buNone/>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남해SOC꿈나눔센터 AI 실무 연수  ·  3차시</a:t>
            </a:r>
          </a:p>
        </p:txBody>
      </p:sp>
      <p:sp>
        <p:nvSpPr>
          <p:cNvPr id="8" name="쪽 번호">
            <a:extLst xmlns:a="http://schemas.openxmlformats.org/drawingml/2006/main">
              <a:ext uri="{FF2B5EF4-FFF2-40B4-BE49-F238E27FC236}">
                <a16:creationId xmlns:a16="http://schemas.microsoft.com/office/drawing/2014/main" id="{2D0D51BC-2F91-4F0D-AFFA-EA7EA63BF926}"/>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1050" b="1">
                <a:solidFill>
                  <a:srgbClr val="607991"/>
                </a:solidFill>
                <a:latin typeface="Noto Sans CJK KR"/>
                <a:ea typeface="Noto Sans CJK KR"/>
                <a:cs typeface="Noto Sans CJK KR"/>
              </a:defRPr>
            </a:defPPr>
            <a:lvl1pPr>
              <a:defRPr sz="1050" b="1">
                <a:solidFill>
                  <a:srgbClr val="607991"/>
                </a:solidFill>
                <a:latin typeface="Noto Sans CJK KR"/>
                <a:ea typeface="Noto Sans CJK KR"/>
                <a:cs typeface="Noto Sans CJK KR"/>
              </a:defRPr>
            </a:lvl1pPr>
            <a:lvl2pPr>
              <a:defRPr sz="1050" b="1">
                <a:solidFill>
                  <a:srgbClr val="607991"/>
                </a:solidFill>
                <a:latin typeface="Noto Sans CJK KR"/>
                <a:ea typeface="Noto Sans CJK KR"/>
                <a:cs typeface="Noto Sans CJK KR"/>
              </a:defRPr>
            </a:lvl2pPr>
            <a:lvl3pPr>
              <a:defRPr sz="1050" b="1">
                <a:solidFill>
                  <a:srgbClr val="607991"/>
                </a:solidFill>
                <a:latin typeface="Noto Sans CJK KR"/>
                <a:ea typeface="Noto Sans CJK KR"/>
                <a:cs typeface="Noto Sans CJK KR"/>
              </a:defRPr>
            </a:lvl3pPr>
            <a:lvl4pPr>
              <a:defRPr sz="1050" b="1">
                <a:solidFill>
                  <a:srgbClr val="607991"/>
                </a:solidFill>
                <a:latin typeface="Noto Sans CJK KR"/>
                <a:ea typeface="Noto Sans CJK KR"/>
                <a:cs typeface="Noto Sans CJK KR"/>
              </a:defRPr>
            </a:lvl4pPr>
            <a:lvl5pPr>
              <a:defRPr sz="1050" b="1">
                <a:solidFill>
                  <a:srgbClr val="607991"/>
                </a:solidFill>
                <a:latin typeface="Noto Sans CJK KR"/>
                <a:ea typeface="Noto Sans CJK KR"/>
                <a:cs typeface="Noto Sans CJK KR"/>
              </a:defRPr>
            </a:lvl5pPr>
            <a:lvl6pPr>
              <a:defRPr sz="1050" b="1">
                <a:solidFill>
                  <a:srgbClr val="607991"/>
                </a:solidFill>
                <a:latin typeface="Noto Sans CJK KR"/>
                <a:ea typeface="Noto Sans CJK KR"/>
                <a:cs typeface="Noto Sans CJK KR"/>
              </a:defRPr>
            </a:lvl6pPr>
            <a:lvl7pPr>
              <a:defRPr sz="1050" b="1">
                <a:solidFill>
                  <a:srgbClr val="607991"/>
                </a:solidFill>
                <a:latin typeface="Noto Sans CJK KR"/>
                <a:ea typeface="Noto Sans CJK KR"/>
                <a:cs typeface="Noto Sans CJK KR"/>
              </a:defRPr>
            </a:lvl7pPr>
            <a:lvl8pPr>
              <a:defRPr sz="1050" b="1">
                <a:solidFill>
                  <a:srgbClr val="607991"/>
                </a:solidFill>
                <a:latin typeface="Noto Sans CJK KR"/>
                <a:ea typeface="Noto Sans CJK KR"/>
                <a:cs typeface="Noto Sans CJK KR"/>
              </a:defRPr>
            </a:lvl8pPr>
            <a:lvl9pPr>
              <a:defRPr sz="1050" b="1">
                <a:solidFill>
                  <a:srgbClr val="607991"/>
                </a:solidFill>
                <a:latin typeface="Noto Sans CJK KR"/>
                <a:ea typeface="Noto Sans CJK KR"/>
                <a:cs typeface="Noto Sans CJK KR"/>
              </a:defRPr>
            </a:lvl9pPr>
          </a:lstStyle>
          <a:p xmlns:a="http://schemas.openxmlformats.org/drawingml/2006/main">
            <a:pPr>
              <a:lnSpc>
                <a:spcPct val="110000"/>
              </a:lnSpc>
              <a:buNone/>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30 / 30</a:t>
            </a:r>
          </a:p>
        </p:txBody>
      </p:sp>
    </p:spTree>
    <p:extLst>
      <p:ext uri="{BB962C8B-B14F-4D97-AF65-F5344CB8AC3E}">
        <p14:creationId xmlns:p14="http://schemas.microsoft.com/office/powerpoint/2010/main" val="171045089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2026-10-21T08:39:18.0480000Z</dcterms:created>
  <dcterms:modified xsi:type="dcterms:W3CDTF">2026-10-21T08:39:18.0480000Z</dcterms:modified>
</coreProperties>
</file>